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359" r:id="rId2"/>
    <p:sldId id="282" r:id="rId3"/>
    <p:sldId id="358" r:id="rId4"/>
    <p:sldId id="283" r:id="rId5"/>
    <p:sldId id="257" r:id="rId6"/>
    <p:sldId id="291" r:id="rId7"/>
    <p:sldId id="284" r:id="rId8"/>
    <p:sldId id="329" r:id="rId9"/>
    <p:sldId id="287" r:id="rId10"/>
    <p:sldId id="330" r:id="rId11"/>
    <p:sldId id="281" r:id="rId12"/>
    <p:sldId id="315" r:id="rId13"/>
    <p:sldId id="323" r:id="rId14"/>
    <p:sldId id="258" r:id="rId15"/>
    <p:sldId id="259" r:id="rId16"/>
    <p:sldId id="260" r:id="rId17"/>
    <p:sldId id="262" r:id="rId18"/>
    <p:sldId id="332" r:id="rId19"/>
    <p:sldId id="264" r:id="rId20"/>
    <p:sldId id="265" r:id="rId21"/>
    <p:sldId id="266" r:id="rId22"/>
    <p:sldId id="331" r:id="rId23"/>
    <p:sldId id="267" r:id="rId24"/>
    <p:sldId id="275" r:id="rId25"/>
    <p:sldId id="269" r:id="rId26"/>
    <p:sldId id="270" r:id="rId27"/>
    <p:sldId id="268" r:id="rId28"/>
    <p:sldId id="274" r:id="rId29"/>
    <p:sldId id="271" r:id="rId30"/>
    <p:sldId id="316" r:id="rId31"/>
    <p:sldId id="333" r:id="rId32"/>
    <p:sldId id="317" r:id="rId33"/>
    <p:sldId id="286" r:id="rId34"/>
    <p:sldId id="334" r:id="rId35"/>
    <p:sldId id="288" r:id="rId36"/>
    <p:sldId id="289" r:id="rId37"/>
    <p:sldId id="293" r:id="rId38"/>
    <p:sldId id="335" r:id="rId39"/>
    <p:sldId id="299" r:id="rId40"/>
    <p:sldId id="296" r:id="rId41"/>
    <p:sldId id="298" r:id="rId42"/>
    <p:sldId id="295" r:id="rId43"/>
    <p:sldId id="300" r:id="rId44"/>
    <p:sldId id="322" r:id="rId45"/>
    <p:sldId id="321" r:id="rId46"/>
    <p:sldId id="309" r:id="rId47"/>
    <p:sldId id="308" r:id="rId48"/>
    <p:sldId id="306" r:id="rId49"/>
    <p:sldId id="336" r:id="rId50"/>
    <p:sldId id="307" r:id="rId51"/>
    <p:sldId id="337" r:id="rId52"/>
    <p:sldId id="355" r:id="rId53"/>
    <p:sldId id="310" r:id="rId54"/>
    <p:sldId id="324" r:id="rId55"/>
    <p:sldId id="311" r:id="rId56"/>
    <p:sldId id="312" r:id="rId57"/>
    <p:sldId id="313" r:id="rId58"/>
    <p:sldId id="294" r:id="rId59"/>
    <p:sldId id="338" r:id="rId60"/>
    <p:sldId id="360" r:id="rId61"/>
    <p:sldId id="361" r:id="rId62"/>
    <p:sldId id="364" r:id="rId63"/>
    <p:sldId id="362" r:id="rId64"/>
    <p:sldId id="340" r:id="rId65"/>
    <p:sldId id="341" r:id="rId66"/>
    <p:sldId id="342" r:id="rId67"/>
    <p:sldId id="343" r:id="rId68"/>
    <p:sldId id="344" r:id="rId69"/>
    <p:sldId id="350" r:id="rId70"/>
    <p:sldId id="351" r:id="rId71"/>
    <p:sldId id="357" r:id="rId72"/>
    <p:sldId id="356" r:id="rId73"/>
    <p:sldId id="345" r:id="rId74"/>
    <p:sldId id="346" r:id="rId75"/>
    <p:sldId id="347" r:id="rId76"/>
    <p:sldId id="348" r:id="rId77"/>
    <p:sldId id="349" r:id="rId78"/>
    <p:sldId id="325" r:id="rId79"/>
    <p:sldId id="273" r:id="rId80"/>
    <p:sldId id="272"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tan" userId="24848bdbe6a6c8f5" providerId="LiveId" clId="{953B212D-7D74-45CC-A1D6-F6221BB5E0B5}"/>
    <pc:docChg chg="undo custSel addSld delSld modSld sldOrd">
      <pc:chgData name="chetan" userId="24848bdbe6a6c8f5" providerId="LiveId" clId="{953B212D-7D74-45CC-A1D6-F6221BB5E0B5}" dt="2021-03-19T09:28:27.555" v="921" actId="1076"/>
      <pc:docMkLst>
        <pc:docMk/>
      </pc:docMkLst>
      <pc:sldChg chg="modSp mod ord">
        <pc:chgData name="chetan" userId="24848bdbe6a6c8f5" providerId="LiveId" clId="{953B212D-7D74-45CC-A1D6-F6221BB5E0B5}" dt="2021-03-19T07:38:08.615" v="116" actId="20577"/>
        <pc:sldMkLst>
          <pc:docMk/>
          <pc:sldMk cId="1554060168" sldId="258"/>
        </pc:sldMkLst>
        <pc:spChg chg="mod">
          <ac:chgData name="chetan" userId="24848bdbe6a6c8f5" providerId="LiveId" clId="{953B212D-7D74-45CC-A1D6-F6221BB5E0B5}" dt="2021-03-19T07:38:08.615" v="116" actId="20577"/>
          <ac:spMkLst>
            <pc:docMk/>
            <pc:sldMk cId="1554060168" sldId="258"/>
            <ac:spMk id="35" creationId="{56B37134-8B95-4A45-B687-D3B809471D4B}"/>
          </ac:spMkLst>
        </pc:spChg>
      </pc:sldChg>
      <pc:sldChg chg="ord">
        <pc:chgData name="chetan" userId="24848bdbe6a6c8f5" providerId="LiveId" clId="{953B212D-7D74-45CC-A1D6-F6221BB5E0B5}" dt="2021-03-19T07:37:35.425" v="112"/>
        <pc:sldMkLst>
          <pc:docMk/>
          <pc:sldMk cId="2437544499" sldId="259"/>
        </pc:sldMkLst>
      </pc:sldChg>
      <pc:sldChg chg="ord">
        <pc:chgData name="chetan" userId="24848bdbe6a6c8f5" providerId="LiveId" clId="{953B212D-7D74-45CC-A1D6-F6221BB5E0B5}" dt="2021-03-19T07:38:29.162" v="120"/>
        <pc:sldMkLst>
          <pc:docMk/>
          <pc:sldMk cId="3731685144" sldId="260"/>
        </pc:sldMkLst>
      </pc:sldChg>
      <pc:sldChg chg="ord">
        <pc:chgData name="chetan" userId="24848bdbe6a6c8f5" providerId="LiveId" clId="{953B212D-7D74-45CC-A1D6-F6221BB5E0B5}" dt="2021-03-19T07:38:43.830" v="122"/>
        <pc:sldMkLst>
          <pc:docMk/>
          <pc:sldMk cId="3165380332" sldId="262"/>
        </pc:sldMkLst>
      </pc:sldChg>
      <pc:sldChg chg="del ord">
        <pc:chgData name="chetan" userId="24848bdbe6a6c8f5" providerId="LiveId" clId="{953B212D-7D74-45CC-A1D6-F6221BB5E0B5}" dt="2021-03-19T07:40:17.254" v="125" actId="47"/>
        <pc:sldMkLst>
          <pc:docMk/>
          <pc:sldMk cId="3191177903" sldId="263"/>
        </pc:sldMkLst>
      </pc:sldChg>
      <pc:sldChg chg="ord">
        <pc:chgData name="chetan" userId="24848bdbe6a6c8f5" providerId="LiveId" clId="{953B212D-7D74-45CC-A1D6-F6221BB5E0B5}" dt="2021-03-19T07:40:29.065" v="127"/>
        <pc:sldMkLst>
          <pc:docMk/>
          <pc:sldMk cId="1884891847" sldId="264"/>
        </pc:sldMkLst>
      </pc:sldChg>
      <pc:sldChg chg="ord">
        <pc:chgData name="chetan" userId="24848bdbe6a6c8f5" providerId="LiveId" clId="{953B212D-7D74-45CC-A1D6-F6221BB5E0B5}" dt="2021-03-19T07:40:38.349" v="129"/>
        <pc:sldMkLst>
          <pc:docMk/>
          <pc:sldMk cId="2516047833" sldId="265"/>
        </pc:sldMkLst>
      </pc:sldChg>
      <pc:sldChg chg="ord">
        <pc:chgData name="chetan" userId="24848bdbe6a6c8f5" providerId="LiveId" clId="{953B212D-7D74-45CC-A1D6-F6221BB5E0B5}" dt="2021-03-19T07:40:46.613" v="131"/>
        <pc:sldMkLst>
          <pc:docMk/>
          <pc:sldMk cId="1122566991" sldId="266"/>
        </pc:sldMkLst>
      </pc:sldChg>
      <pc:sldChg chg="delSp modSp mod">
        <pc:chgData name="chetan" userId="24848bdbe6a6c8f5" providerId="LiveId" clId="{953B212D-7D74-45CC-A1D6-F6221BB5E0B5}" dt="2021-03-19T08:08:27.256" v="426" actId="1076"/>
        <pc:sldMkLst>
          <pc:docMk/>
          <pc:sldMk cId="3074073055" sldId="267"/>
        </pc:sldMkLst>
        <pc:spChg chg="del mod">
          <ac:chgData name="chetan" userId="24848bdbe6a6c8f5" providerId="LiveId" clId="{953B212D-7D74-45CC-A1D6-F6221BB5E0B5}" dt="2021-03-19T08:08:15.433" v="423" actId="478"/>
          <ac:spMkLst>
            <pc:docMk/>
            <pc:sldMk cId="3074073055" sldId="267"/>
            <ac:spMk id="2" creationId="{C35E13D4-A451-4182-A9FF-0EED7D8F28C9}"/>
          </ac:spMkLst>
        </pc:spChg>
        <pc:spChg chg="del mod">
          <ac:chgData name="chetan" userId="24848bdbe6a6c8f5" providerId="LiveId" clId="{953B212D-7D74-45CC-A1D6-F6221BB5E0B5}" dt="2021-03-19T08:08:07.241" v="421" actId="478"/>
          <ac:spMkLst>
            <pc:docMk/>
            <pc:sldMk cId="3074073055" sldId="267"/>
            <ac:spMk id="4" creationId="{85D03341-9C18-4DAC-8484-1EF18FE5AFB9}"/>
          </ac:spMkLst>
        </pc:spChg>
        <pc:spChg chg="mod">
          <ac:chgData name="chetan" userId="24848bdbe6a6c8f5" providerId="LiveId" clId="{953B212D-7D74-45CC-A1D6-F6221BB5E0B5}" dt="2021-03-19T08:08:19.538" v="424" actId="1076"/>
          <ac:spMkLst>
            <pc:docMk/>
            <pc:sldMk cId="3074073055" sldId="267"/>
            <ac:spMk id="35" creationId="{43C98D4F-681B-432E-8030-6FF00C8074E5}"/>
          </ac:spMkLst>
        </pc:spChg>
        <pc:spChg chg="mod">
          <ac:chgData name="chetan" userId="24848bdbe6a6c8f5" providerId="LiveId" clId="{953B212D-7D74-45CC-A1D6-F6221BB5E0B5}" dt="2021-03-19T08:08:23.522" v="425" actId="1076"/>
          <ac:spMkLst>
            <pc:docMk/>
            <pc:sldMk cId="3074073055" sldId="267"/>
            <ac:spMk id="37" creationId="{1A6774FC-085F-45C6-9467-FEC823F71840}"/>
          </ac:spMkLst>
        </pc:spChg>
        <pc:picChg chg="mod">
          <ac:chgData name="chetan" userId="24848bdbe6a6c8f5" providerId="LiveId" clId="{953B212D-7D74-45CC-A1D6-F6221BB5E0B5}" dt="2021-03-19T08:08:27.256" v="426" actId="1076"/>
          <ac:picMkLst>
            <pc:docMk/>
            <pc:sldMk cId="3074073055" sldId="267"/>
            <ac:picMk id="39" creationId="{EEE81841-E28E-4E47-B00C-40FF79C5732F}"/>
          </ac:picMkLst>
        </pc:picChg>
      </pc:sldChg>
      <pc:sldChg chg="ord">
        <pc:chgData name="chetan" userId="24848bdbe6a6c8f5" providerId="LiveId" clId="{953B212D-7D74-45CC-A1D6-F6221BB5E0B5}" dt="2021-03-19T08:14:08.996" v="481"/>
        <pc:sldMkLst>
          <pc:docMk/>
          <pc:sldMk cId="1405731503" sldId="268"/>
        </pc:sldMkLst>
      </pc:sldChg>
      <pc:sldChg chg="modSp mod">
        <pc:chgData name="chetan" userId="24848bdbe6a6c8f5" providerId="LiveId" clId="{953B212D-7D74-45CC-A1D6-F6221BB5E0B5}" dt="2021-03-19T08:14:37.250" v="499" actId="1076"/>
        <pc:sldMkLst>
          <pc:docMk/>
          <pc:sldMk cId="574023281" sldId="269"/>
        </pc:sldMkLst>
        <pc:spChg chg="mod">
          <ac:chgData name="chetan" userId="24848bdbe6a6c8f5" providerId="LiveId" clId="{953B212D-7D74-45CC-A1D6-F6221BB5E0B5}" dt="2021-03-19T08:14:26.045" v="496" actId="14100"/>
          <ac:spMkLst>
            <pc:docMk/>
            <pc:sldMk cId="574023281" sldId="269"/>
            <ac:spMk id="35" creationId="{E46B1724-0A59-4AA3-A4FB-DE92AD8F439C}"/>
          </ac:spMkLst>
        </pc:spChg>
        <pc:spChg chg="mod">
          <ac:chgData name="chetan" userId="24848bdbe6a6c8f5" providerId="LiveId" clId="{953B212D-7D74-45CC-A1D6-F6221BB5E0B5}" dt="2021-03-19T08:14:34.778" v="498" actId="1076"/>
          <ac:spMkLst>
            <pc:docMk/>
            <pc:sldMk cId="574023281" sldId="269"/>
            <ac:spMk id="36" creationId="{291B30DB-8F87-4841-8328-53F927DBF43C}"/>
          </ac:spMkLst>
        </pc:spChg>
        <pc:picChg chg="mod">
          <ac:chgData name="chetan" userId="24848bdbe6a6c8f5" providerId="LiveId" clId="{953B212D-7D74-45CC-A1D6-F6221BB5E0B5}" dt="2021-03-19T08:14:37.250" v="499" actId="1076"/>
          <ac:picMkLst>
            <pc:docMk/>
            <pc:sldMk cId="574023281" sldId="269"/>
            <ac:picMk id="38" creationId="{087770E1-7DA2-4E78-8517-D7831C750677}"/>
          </ac:picMkLst>
        </pc:picChg>
      </pc:sldChg>
      <pc:sldChg chg="modSp mod">
        <pc:chgData name="chetan" userId="24848bdbe6a6c8f5" providerId="LiveId" clId="{953B212D-7D74-45CC-A1D6-F6221BB5E0B5}" dt="2021-03-19T08:15:21.507" v="513" actId="1076"/>
        <pc:sldMkLst>
          <pc:docMk/>
          <pc:sldMk cId="2437722510" sldId="270"/>
        </pc:sldMkLst>
        <pc:spChg chg="mod">
          <ac:chgData name="chetan" userId="24848bdbe6a6c8f5" providerId="LiveId" clId="{953B212D-7D74-45CC-A1D6-F6221BB5E0B5}" dt="2021-03-19T08:15:12.760" v="510" actId="14100"/>
          <ac:spMkLst>
            <pc:docMk/>
            <pc:sldMk cId="2437722510" sldId="270"/>
            <ac:spMk id="68" creationId="{DE6D7062-7B78-4EB5-8E3B-97A94E6B0745}"/>
          </ac:spMkLst>
        </pc:spChg>
        <pc:spChg chg="mod">
          <ac:chgData name="chetan" userId="24848bdbe6a6c8f5" providerId="LiveId" clId="{953B212D-7D74-45CC-A1D6-F6221BB5E0B5}" dt="2021-03-19T08:15:19.346" v="512" actId="1076"/>
          <ac:spMkLst>
            <pc:docMk/>
            <pc:sldMk cId="2437722510" sldId="270"/>
            <ac:spMk id="69" creationId="{618E3E09-1D5A-4D7E-8C67-C760172A3130}"/>
          </ac:spMkLst>
        </pc:spChg>
        <pc:picChg chg="mod">
          <ac:chgData name="chetan" userId="24848bdbe6a6c8f5" providerId="LiveId" clId="{953B212D-7D74-45CC-A1D6-F6221BB5E0B5}" dt="2021-03-19T08:15:21.507" v="513" actId="1076"/>
          <ac:picMkLst>
            <pc:docMk/>
            <pc:sldMk cId="2437722510" sldId="270"/>
            <ac:picMk id="72" creationId="{E5085240-2029-4BCA-9BC7-AFD626BA9DC2}"/>
          </ac:picMkLst>
        </pc:picChg>
      </pc:sldChg>
      <pc:sldChg chg="ord">
        <pc:chgData name="chetan" userId="24848bdbe6a6c8f5" providerId="LiveId" clId="{953B212D-7D74-45CC-A1D6-F6221BB5E0B5}" dt="2021-03-19T08:18:12.994" v="582"/>
        <pc:sldMkLst>
          <pc:docMk/>
          <pc:sldMk cId="2621876990" sldId="274"/>
        </pc:sldMkLst>
      </pc:sldChg>
      <pc:sldChg chg="ord">
        <pc:chgData name="chetan" userId="24848bdbe6a6c8f5" providerId="LiveId" clId="{953B212D-7D74-45CC-A1D6-F6221BB5E0B5}" dt="2021-03-19T08:10:09.111" v="432"/>
        <pc:sldMkLst>
          <pc:docMk/>
          <pc:sldMk cId="470195400" sldId="275"/>
        </pc:sldMkLst>
      </pc:sldChg>
      <pc:sldChg chg="addSp delSp modSp mod">
        <pc:chgData name="chetan" userId="24848bdbe6a6c8f5" providerId="LiveId" clId="{953B212D-7D74-45CC-A1D6-F6221BB5E0B5}" dt="2021-03-19T07:53:45.102" v="278" actId="1076"/>
        <pc:sldMkLst>
          <pc:docMk/>
          <pc:sldMk cId="3544948728" sldId="281"/>
        </pc:sldMkLst>
        <pc:spChg chg="add del mod">
          <ac:chgData name="chetan" userId="24848bdbe6a6c8f5" providerId="LiveId" clId="{953B212D-7D74-45CC-A1D6-F6221BB5E0B5}" dt="2021-03-19T07:50:24.826" v="204" actId="20577"/>
          <ac:spMkLst>
            <pc:docMk/>
            <pc:sldMk cId="3544948728" sldId="281"/>
            <ac:spMk id="2" creationId="{C23367D5-BC9F-401C-8977-ABE4CCB17D45}"/>
          </ac:spMkLst>
        </pc:spChg>
        <pc:spChg chg="mod">
          <ac:chgData name="chetan" userId="24848bdbe6a6c8f5" providerId="LiveId" clId="{953B212D-7D74-45CC-A1D6-F6221BB5E0B5}" dt="2021-03-19T07:53:42.248" v="277" actId="14100"/>
          <ac:spMkLst>
            <pc:docMk/>
            <pc:sldMk cId="3544948728" sldId="281"/>
            <ac:spMk id="3" creationId="{CF1DECC9-BECF-448B-9857-60F39CF9B129}"/>
          </ac:spMkLst>
        </pc:spChg>
        <pc:picChg chg="mod">
          <ac:chgData name="chetan" userId="24848bdbe6a6c8f5" providerId="LiveId" clId="{953B212D-7D74-45CC-A1D6-F6221BB5E0B5}" dt="2021-03-19T07:53:45.102" v="278" actId="1076"/>
          <ac:picMkLst>
            <pc:docMk/>
            <pc:sldMk cId="3544948728" sldId="281"/>
            <ac:picMk id="1028" creationId="{3A73EBF0-FC0D-40E9-B007-680CC64D4665}"/>
          </ac:picMkLst>
        </pc:picChg>
      </pc:sldChg>
      <pc:sldChg chg="modSp mod">
        <pc:chgData name="chetan" userId="24848bdbe6a6c8f5" providerId="LiveId" clId="{953B212D-7D74-45CC-A1D6-F6221BB5E0B5}" dt="2021-03-19T08:23:07.415" v="591" actId="1076"/>
        <pc:sldMkLst>
          <pc:docMk/>
          <pc:sldMk cId="3000051338" sldId="282"/>
        </pc:sldMkLst>
        <pc:spChg chg="mod">
          <ac:chgData name="chetan" userId="24848bdbe6a6c8f5" providerId="LiveId" clId="{953B212D-7D74-45CC-A1D6-F6221BB5E0B5}" dt="2021-03-19T08:23:04.794" v="590" actId="1076"/>
          <ac:spMkLst>
            <pc:docMk/>
            <pc:sldMk cId="3000051338" sldId="282"/>
            <ac:spMk id="2" creationId="{C23367D5-BC9F-401C-8977-ABE4CCB17D45}"/>
          </ac:spMkLst>
        </pc:spChg>
        <pc:spChg chg="mod">
          <ac:chgData name="chetan" userId="24848bdbe6a6c8f5" providerId="LiveId" clId="{953B212D-7D74-45CC-A1D6-F6221BB5E0B5}" dt="2021-03-19T08:23:07.415" v="591" actId="1076"/>
          <ac:spMkLst>
            <pc:docMk/>
            <pc:sldMk cId="3000051338" sldId="282"/>
            <ac:spMk id="3" creationId="{CF1DECC9-BECF-448B-9857-60F39CF9B129}"/>
          </ac:spMkLst>
        </pc:spChg>
      </pc:sldChg>
      <pc:sldChg chg="modSp add del mod ord">
        <pc:chgData name="chetan" userId="24848bdbe6a6c8f5" providerId="LiveId" clId="{953B212D-7D74-45CC-A1D6-F6221BB5E0B5}" dt="2021-03-19T09:10:35.029" v="773" actId="47"/>
        <pc:sldMkLst>
          <pc:docMk/>
          <pc:sldMk cId="4132437026" sldId="285"/>
        </pc:sldMkLst>
        <pc:spChg chg="mod">
          <ac:chgData name="chetan" userId="24848bdbe6a6c8f5" providerId="LiveId" clId="{953B212D-7D74-45CC-A1D6-F6221BB5E0B5}" dt="2021-03-19T07:59:35.844" v="316" actId="20577"/>
          <ac:spMkLst>
            <pc:docMk/>
            <pc:sldMk cId="4132437026" sldId="285"/>
            <ac:spMk id="2" creationId="{C23367D5-BC9F-401C-8977-ABE4CCB17D45}"/>
          </ac:spMkLst>
        </pc:spChg>
        <pc:spChg chg="mod">
          <ac:chgData name="chetan" userId="24848bdbe6a6c8f5" providerId="LiveId" clId="{953B212D-7D74-45CC-A1D6-F6221BB5E0B5}" dt="2021-03-19T08:01:58.855" v="326" actId="20577"/>
          <ac:spMkLst>
            <pc:docMk/>
            <pc:sldMk cId="4132437026" sldId="285"/>
            <ac:spMk id="3" creationId="{CF1DECC9-BECF-448B-9857-60F39CF9B129}"/>
          </ac:spMkLst>
        </pc:spChg>
        <pc:picChg chg="mod">
          <ac:chgData name="chetan" userId="24848bdbe6a6c8f5" providerId="LiveId" clId="{953B212D-7D74-45CC-A1D6-F6221BB5E0B5}" dt="2021-03-19T08:02:01.229" v="327" actId="1076"/>
          <ac:picMkLst>
            <pc:docMk/>
            <pc:sldMk cId="4132437026" sldId="285"/>
            <ac:picMk id="7" creationId="{DB58819D-2562-41F1-BFEF-76DE97D87F11}"/>
          </ac:picMkLst>
        </pc:picChg>
      </pc:sldChg>
      <pc:sldChg chg="addSp delSp modSp mod ord">
        <pc:chgData name="chetan" userId="24848bdbe6a6c8f5" providerId="LiveId" clId="{953B212D-7D74-45CC-A1D6-F6221BB5E0B5}" dt="2021-03-19T08:29:24.841" v="611" actId="12789"/>
        <pc:sldMkLst>
          <pc:docMk/>
          <pc:sldMk cId="1339311879" sldId="286"/>
        </pc:sldMkLst>
        <pc:spChg chg="mod">
          <ac:chgData name="chetan" userId="24848bdbe6a6c8f5" providerId="LiveId" clId="{953B212D-7D74-45CC-A1D6-F6221BB5E0B5}" dt="2021-03-19T08:29:24.841" v="611" actId="12789"/>
          <ac:spMkLst>
            <pc:docMk/>
            <pc:sldMk cId="1339311879" sldId="286"/>
            <ac:spMk id="2" creationId="{C23367D5-BC9F-401C-8977-ABE4CCB17D45}"/>
          </ac:spMkLst>
        </pc:spChg>
        <pc:spChg chg="del mod">
          <ac:chgData name="chetan" userId="24848bdbe6a6c8f5" providerId="LiveId" clId="{953B212D-7D74-45CC-A1D6-F6221BB5E0B5}" dt="2021-03-19T08:28:58.479" v="601" actId="478"/>
          <ac:spMkLst>
            <pc:docMk/>
            <pc:sldMk cId="1339311879" sldId="286"/>
            <ac:spMk id="3" creationId="{CF1DECC9-BECF-448B-9857-60F39CF9B129}"/>
          </ac:spMkLst>
        </pc:spChg>
        <pc:spChg chg="add del mod">
          <ac:chgData name="chetan" userId="24848bdbe6a6c8f5" providerId="LiveId" clId="{953B212D-7D74-45CC-A1D6-F6221BB5E0B5}" dt="2021-03-19T08:29:05.685" v="603" actId="478"/>
          <ac:spMkLst>
            <pc:docMk/>
            <pc:sldMk cId="1339311879" sldId="286"/>
            <ac:spMk id="10" creationId="{E5B70D90-DD42-4ADF-A102-70B688D738A0}"/>
          </ac:spMkLst>
        </pc:spChg>
        <pc:picChg chg="del">
          <ac:chgData name="chetan" userId="24848bdbe6a6c8f5" providerId="LiveId" clId="{953B212D-7D74-45CC-A1D6-F6221BB5E0B5}" dt="2021-03-19T08:28:52.949" v="599" actId="478"/>
          <ac:picMkLst>
            <pc:docMk/>
            <pc:sldMk cId="1339311879" sldId="286"/>
            <ac:picMk id="7" creationId="{D098C04D-0002-416D-8145-63837356094E}"/>
          </ac:picMkLst>
        </pc:picChg>
      </pc:sldChg>
      <pc:sldChg chg="ord">
        <pc:chgData name="chetan" userId="24848bdbe6a6c8f5" providerId="LiveId" clId="{953B212D-7D74-45CC-A1D6-F6221BB5E0B5}" dt="2021-03-19T08:27:53.225" v="595"/>
        <pc:sldMkLst>
          <pc:docMk/>
          <pc:sldMk cId="3933066443" sldId="287"/>
        </pc:sldMkLst>
      </pc:sldChg>
      <pc:sldChg chg="modSp mod">
        <pc:chgData name="chetan" userId="24848bdbe6a6c8f5" providerId="LiveId" clId="{953B212D-7D74-45CC-A1D6-F6221BB5E0B5}" dt="2021-03-19T08:31:03.832" v="667" actId="20577"/>
        <pc:sldMkLst>
          <pc:docMk/>
          <pc:sldMk cId="4175567866" sldId="288"/>
        </pc:sldMkLst>
        <pc:spChg chg="mod">
          <ac:chgData name="chetan" userId="24848bdbe6a6c8f5" providerId="LiveId" clId="{953B212D-7D74-45CC-A1D6-F6221BB5E0B5}" dt="2021-03-19T08:31:03.832" v="667" actId="20577"/>
          <ac:spMkLst>
            <pc:docMk/>
            <pc:sldMk cId="4175567866" sldId="288"/>
            <ac:spMk id="2" creationId="{C23367D5-BC9F-401C-8977-ABE4CCB17D45}"/>
          </ac:spMkLst>
        </pc:spChg>
      </pc:sldChg>
      <pc:sldChg chg="modSp mod">
        <pc:chgData name="chetan" userId="24848bdbe6a6c8f5" providerId="LiveId" clId="{953B212D-7D74-45CC-A1D6-F6221BB5E0B5}" dt="2021-03-19T08:32:17.563" v="669" actId="5793"/>
        <pc:sldMkLst>
          <pc:docMk/>
          <pc:sldMk cId="1869212009" sldId="289"/>
        </pc:sldMkLst>
        <pc:spChg chg="mod">
          <ac:chgData name="chetan" userId="24848bdbe6a6c8f5" providerId="LiveId" clId="{953B212D-7D74-45CC-A1D6-F6221BB5E0B5}" dt="2021-03-19T08:32:17.563" v="669" actId="5793"/>
          <ac:spMkLst>
            <pc:docMk/>
            <pc:sldMk cId="1869212009" sldId="289"/>
            <ac:spMk id="13" creationId="{93AFA513-B0EC-4C25-AF8D-EFEA513B3581}"/>
          </ac:spMkLst>
        </pc:spChg>
        <pc:picChg chg="mod">
          <ac:chgData name="chetan" userId="24848bdbe6a6c8f5" providerId="LiveId" clId="{953B212D-7D74-45CC-A1D6-F6221BB5E0B5}" dt="2021-03-19T08:32:15.928" v="668" actId="1076"/>
          <ac:picMkLst>
            <pc:docMk/>
            <pc:sldMk cId="1869212009" sldId="289"/>
            <ac:picMk id="1026" creationId="{74DB154F-4731-4462-885C-F744727EF55B}"/>
          </ac:picMkLst>
        </pc:picChg>
      </pc:sldChg>
      <pc:sldChg chg="addSp delSp modSp mod">
        <pc:chgData name="chetan" userId="24848bdbe6a6c8f5" providerId="LiveId" clId="{953B212D-7D74-45CC-A1D6-F6221BB5E0B5}" dt="2021-03-19T08:36:35.079" v="696" actId="20577"/>
        <pc:sldMkLst>
          <pc:docMk/>
          <pc:sldMk cId="1128445300" sldId="293"/>
        </pc:sldMkLst>
        <pc:spChg chg="mod">
          <ac:chgData name="chetan" userId="24848bdbe6a6c8f5" providerId="LiveId" clId="{953B212D-7D74-45CC-A1D6-F6221BB5E0B5}" dt="2021-03-19T08:34:48.856" v="674" actId="20577"/>
          <ac:spMkLst>
            <pc:docMk/>
            <pc:sldMk cId="1128445300" sldId="293"/>
            <ac:spMk id="2" creationId="{C23367D5-BC9F-401C-8977-ABE4CCB17D45}"/>
          </ac:spMkLst>
        </pc:spChg>
        <pc:spChg chg="mod">
          <ac:chgData name="chetan" userId="24848bdbe6a6c8f5" providerId="LiveId" clId="{953B212D-7D74-45CC-A1D6-F6221BB5E0B5}" dt="2021-03-19T08:36:35.079" v="696" actId="20577"/>
          <ac:spMkLst>
            <pc:docMk/>
            <pc:sldMk cId="1128445300" sldId="293"/>
            <ac:spMk id="13" creationId="{93AFA513-B0EC-4C25-AF8D-EFEA513B3581}"/>
          </ac:spMkLst>
        </pc:spChg>
        <pc:picChg chg="del">
          <ac:chgData name="chetan" userId="24848bdbe6a6c8f5" providerId="LiveId" clId="{953B212D-7D74-45CC-A1D6-F6221BB5E0B5}" dt="2021-03-19T08:35:29.164" v="677" actId="478"/>
          <ac:picMkLst>
            <pc:docMk/>
            <pc:sldMk cId="1128445300" sldId="293"/>
            <ac:picMk id="7" creationId="{944530A8-E66A-4D8F-A09E-334797D68B6F}"/>
          </ac:picMkLst>
        </pc:picChg>
        <pc:picChg chg="del">
          <ac:chgData name="chetan" userId="24848bdbe6a6c8f5" providerId="LiveId" clId="{953B212D-7D74-45CC-A1D6-F6221BB5E0B5}" dt="2021-03-19T08:35:30.435" v="678" actId="478"/>
          <ac:picMkLst>
            <pc:docMk/>
            <pc:sldMk cId="1128445300" sldId="293"/>
            <ac:picMk id="10" creationId="{A40533C3-395E-4680-8CFA-267AF0A80465}"/>
          </ac:picMkLst>
        </pc:picChg>
        <pc:picChg chg="add del mod">
          <ac:chgData name="chetan" userId="24848bdbe6a6c8f5" providerId="LiveId" clId="{953B212D-7D74-45CC-A1D6-F6221BB5E0B5}" dt="2021-03-19T08:36:09.679" v="691"/>
          <ac:picMkLst>
            <pc:docMk/>
            <pc:sldMk cId="1128445300" sldId="293"/>
            <ac:picMk id="1026" creationId="{24059739-F26A-46DC-BC07-39559624B215}"/>
          </ac:picMkLst>
        </pc:picChg>
        <pc:picChg chg="add mod">
          <ac:chgData name="chetan" userId="24848bdbe6a6c8f5" providerId="LiveId" clId="{953B212D-7D74-45CC-A1D6-F6221BB5E0B5}" dt="2021-03-19T08:36:22.533" v="695" actId="1076"/>
          <ac:picMkLst>
            <pc:docMk/>
            <pc:sldMk cId="1128445300" sldId="293"/>
            <ac:picMk id="1028" creationId="{D81553E6-1CD6-48CF-BF00-882189B6F413}"/>
          </ac:picMkLst>
        </pc:picChg>
      </pc:sldChg>
      <pc:sldChg chg="ord">
        <pc:chgData name="chetan" userId="24848bdbe6a6c8f5" providerId="LiveId" clId="{953B212D-7D74-45CC-A1D6-F6221BB5E0B5}" dt="2021-03-19T09:21:33.614" v="864"/>
        <pc:sldMkLst>
          <pc:docMk/>
          <pc:sldMk cId="488556438" sldId="294"/>
        </pc:sldMkLst>
      </pc:sldChg>
      <pc:sldChg chg="ord">
        <pc:chgData name="chetan" userId="24848bdbe6a6c8f5" providerId="LiveId" clId="{953B212D-7D74-45CC-A1D6-F6221BB5E0B5}" dt="2021-03-19T09:13:30.103" v="783"/>
        <pc:sldMkLst>
          <pc:docMk/>
          <pc:sldMk cId="4177733662" sldId="300"/>
        </pc:sldMkLst>
      </pc:sldChg>
      <pc:sldChg chg="del">
        <pc:chgData name="chetan" userId="24848bdbe6a6c8f5" providerId="LiveId" clId="{953B212D-7D74-45CC-A1D6-F6221BB5E0B5}" dt="2021-03-19T09:10:39.311" v="775" actId="47"/>
        <pc:sldMkLst>
          <pc:docMk/>
          <pc:sldMk cId="1508007708" sldId="305"/>
        </pc:sldMkLst>
      </pc:sldChg>
      <pc:sldChg chg="modSp mod">
        <pc:chgData name="chetan" userId="24848bdbe6a6c8f5" providerId="LiveId" clId="{953B212D-7D74-45CC-A1D6-F6221BB5E0B5}" dt="2021-03-19T09:07:43.247" v="732" actId="20577"/>
        <pc:sldMkLst>
          <pc:docMk/>
          <pc:sldMk cId="1031810657" sldId="306"/>
        </pc:sldMkLst>
        <pc:spChg chg="mod">
          <ac:chgData name="chetan" userId="24848bdbe6a6c8f5" providerId="LiveId" clId="{953B212D-7D74-45CC-A1D6-F6221BB5E0B5}" dt="2021-03-19T09:07:43.247" v="732" actId="20577"/>
          <ac:spMkLst>
            <pc:docMk/>
            <pc:sldMk cId="1031810657" sldId="306"/>
            <ac:spMk id="13" creationId="{93AFA513-B0EC-4C25-AF8D-EFEA513B3581}"/>
          </ac:spMkLst>
        </pc:spChg>
      </pc:sldChg>
      <pc:sldChg chg="addSp delSp modSp mod">
        <pc:chgData name="chetan" userId="24848bdbe6a6c8f5" providerId="LiveId" clId="{953B212D-7D74-45CC-A1D6-F6221BB5E0B5}" dt="2021-03-19T09:28:27.555" v="921" actId="1076"/>
        <pc:sldMkLst>
          <pc:docMk/>
          <pc:sldMk cId="1872769947" sldId="307"/>
        </pc:sldMkLst>
        <pc:picChg chg="del">
          <ac:chgData name="chetan" userId="24848bdbe6a6c8f5" providerId="LiveId" clId="{953B212D-7D74-45CC-A1D6-F6221BB5E0B5}" dt="2021-03-19T09:27:17.174" v="910" actId="478"/>
          <ac:picMkLst>
            <pc:docMk/>
            <pc:sldMk cId="1872769947" sldId="307"/>
            <ac:picMk id="3" creationId="{CC7D3148-D9F5-427A-B0C0-DC2AF5B632C5}"/>
          </ac:picMkLst>
        </pc:picChg>
        <pc:picChg chg="add mod">
          <ac:chgData name="chetan" userId="24848bdbe6a6c8f5" providerId="LiveId" clId="{953B212D-7D74-45CC-A1D6-F6221BB5E0B5}" dt="2021-03-19T09:28:27.555" v="921" actId="1076"/>
          <ac:picMkLst>
            <pc:docMk/>
            <pc:sldMk cId="1872769947" sldId="307"/>
            <ac:picMk id="3074" creationId="{FE17A67F-B75A-42E7-87BF-6DBF110E239E}"/>
          </ac:picMkLst>
        </pc:picChg>
      </pc:sldChg>
      <pc:sldChg chg="ord">
        <pc:chgData name="chetan" userId="24848bdbe6a6c8f5" providerId="LiveId" clId="{953B212D-7D74-45CC-A1D6-F6221BB5E0B5}" dt="2021-03-19T09:20:54.269" v="854"/>
        <pc:sldMkLst>
          <pc:docMk/>
          <pc:sldMk cId="1545510370" sldId="310"/>
        </pc:sldMkLst>
      </pc:sldChg>
      <pc:sldChg chg="ord">
        <pc:chgData name="chetan" userId="24848bdbe6a6c8f5" providerId="LiveId" clId="{953B212D-7D74-45CC-A1D6-F6221BB5E0B5}" dt="2021-03-19T09:21:18.429" v="858"/>
        <pc:sldMkLst>
          <pc:docMk/>
          <pc:sldMk cId="2621102423" sldId="311"/>
        </pc:sldMkLst>
      </pc:sldChg>
      <pc:sldChg chg="ord">
        <pc:chgData name="chetan" userId="24848bdbe6a6c8f5" providerId="LiveId" clId="{953B212D-7D74-45CC-A1D6-F6221BB5E0B5}" dt="2021-03-19T09:21:23.034" v="860"/>
        <pc:sldMkLst>
          <pc:docMk/>
          <pc:sldMk cId="131079033" sldId="312"/>
        </pc:sldMkLst>
      </pc:sldChg>
      <pc:sldChg chg="ord">
        <pc:chgData name="chetan" userId="24848bdbe6a6c8f5" providerId="LiveId" clId="{953B212D-7D74-45CC-A1D6-F6221BB5E0B5}" dt="2021-03-19T09:21:28.378" v="862"/>
        <pc:sldMkLst>
          <pc:docMk/>
          <pc:sldMk cId="1261039774" sldId="313"/>
        </pc:sldMkLst>
      </pc:sldChg>
      <pc:sldChg chg="ord">
        <pc:chgData name="chetan" userId="24848bdbe6a6c8f5" providerId="LiveId" clId="{953B212D-7D74-45CC-A1D6-F6221BB5E0B5}" dt="2021-03-19T07:37:13.312" v="106"/>
        <pc:sldMkLst>
          <pc:docMk/>
          <pc:sldMk cId="1936776381" sldId="315"/>
        </pc:sldMkLst>
      </pc:sldChg>
      <pc:sldChg chg="del">
        <pc:chgData name="chetan" userId="24848bdbe6a6c8f5" providerId="LiveId" clId="{953B212D-7D74-45CC-A1D6-F6221BB5E0B5}" dt="2021-03-19T09:12:21.541" v="778" actId="47"/>
        <pc:sldMkLst>
          <pc:docMk/>
          <pc:sldMk cId="1990800558" sldId="318"/>
        </pc:sldMkLst>
      </pc:sldChg>
      <pc:sldChg chg="addSp delSp del">
        <pc:chgData name="chetan" userId="24848bdbe6a6c8f5" providerId="LiveId" clId="{953B212D-7D74-45CC-A1D6-F6221BB5E0B5}" dt="2021-03-19T09:13:07.530" v="781" actId="47"/>
        <pc:sldMkLst>
          <pc:docMk/>
          <pc:sldMk cId="1674795569" sldId="319"/>
        </pc:sldMkLst>
        <pc:picChg chg="add del">
          <ac:chgData name="chetan" userId="24848bdbe6a6c8f5" providerId="LiveId" clId="{953B212D-7D74-45CC-A1D6-F6221BB5E0B5}" dt="2021-03-19T08:22:25.223" v="587" actId="21"/>
          <ac:picMkLst>
            <pc:docMk/>
            <pc:sldMk cId="1674795569" sldId="319"/>
            <ac:picMk id="1030" creationId="{C299DBF8-FC97-4CFA-A00F-D982CB5CEAE7}"/>
          </ac:picMkLst>
        </pc:picChg>
      </pc:sldChg>
      <pc:sldChg chg="addSp delSp modSp mod">
        <pc:chgData name="chetan" userId="24848bdbe6a6c8f5" providerId="LiveId" clId="{953B212D-7D74-45CC-A1D6-F6221BB5E0B5}" dt="2021-03-19T09:19:33.266" v="852" actId="1076"/>
        <pc:sldMkLst>
          <pc:docMk/>
          <pc:sldMk cId="1707821844" sldId="321"/>
        </pc:sldMkLst>
        <pc:spChg chg="add mod">
          <ac:chgData name="chetan" userId="24848bdbe6a6c8f5" providerId="LiveId" clId="{953B212D-7D74-45CC-A1D6-F6221BB5E0B5}" dt="2021-03-19T09:19:33.266" v="852" actId="1076"/>
          <ac:spMkLst>
            <pc:docMk/>
            <pc:sldMk cId="1707821844" sldId="321"/>
            <ac:spMk id="2" creationId="{8742B40E-E337-4983-BACD-5ACDBF2C3DC8}"/>
          </ac:spMkLst>
        </pc:spChg>
        <pc:spChg chg="mod">
          <ac:chgData name="chetan" userId="24848bdbe6a6c8f5" providerId="LiveId" clId="{953B212D-7D74-45CC-A1D6-F6221BB5E0B5}" dt="2021-03-19T09:18:46.887" v="843" actId="14100"/>
          <ac:spMkLst>
            <pc:docMk/>
            <pc:sldMk cId="1707821844" sldId="321"/>
            <ac:spMk id="10" creationId="{BCE1F812-094B-45EE-B89F-93FD70D02769}"/>
          </ac:spMkLst>
        </pc:spChg>
        <pc:picChg chg="del">
          <ac:chgData name="chetan" userId="24848bdbe6a6c8f5" providerId="LiveId" clId="{953B212D-7D74-45CC-A1D6-F6221BB5E0B5}" dt="2021-03-19T09:15:56.319" v="785" actId="478"/>
          <ac:picMkLst>
            <pc:docMk/>
            <pc:sldMk cId="1707821844" sldId="321"/>
            <ac:picMk id="1028" creationId="{89A776D0-F493-4A6F-B2F4-CC59220A46E6}"/>
          </ac:picMkLst>
        </pc:picChg>
        <pc:picChg chg="del">
          <ac:chgData name="chetan" userId="24848bdbe6a6c8f5" providerId="LiveId" clId="{953B212D-7D74-45CC-A1D6-F6221BB5E0B5}" dt="2021-03-19T09:15:54.760" v="784" actId="478"/>
          <ac:picMkLst>
            <pc:docMk/>
            <pc:sldMk cId="1707821844" sldId="321"/>
            <ac:picMk id="1030" creationId="{C299DBF8-FC97-4CFA-A00F-D982CB5CEAE7}"/>
          </ac:picMkLst>
        </pc:picChg>
      </pc:sldChg>
      <pc:sldChg chg="ord">
        <pc:chgData name="chetan" userId="24848bdbe6a6c8f5" providerId="LiveId" clId="{953B212D-7D74-45CC-A1D6-F6221BB5E0B5}" dt="2021-03-19T07:37:22.165" v="108"/>
        <pc:sldMkLst>
          <pc:docMk/>
          <pc:sldMk cId="879630584" sldId="323"/>
        </pc:sldMkLst>
      </pc:sldChg>
      <pc:sldChg chg="ord">
        <pc:chgData name="chetan" userId="24848bdbe6a6c8f5" providerId="LiveId" clId="{953B212D-7D74-45CC-A1D6-F6221BB5E0B5}" dt="2021-03-19T09:21:07.404" v="856"/>
        <pc:sldMkLst>
          <pc:docMk/>
          <pc:sldMk cId="3092898782" sldId="324"/>
        </pc:sldMkLst>
      </pc:sldChg>
      <pc:sldChg chg="modSp mod">
        <pc:chgData name="chetan" userId="24848bdbe6a6c8f5" providerId="LiveId" clId="{953B212D-7D74-45CC-A1D6-F6221BB5E0B5}" dt="2021-03-19T08:45:02.171" v="721" actId="20577"/>
        <pc:sldMkLst>
          <pc:docMk/>
          <pc:sldMk cId="4287405103" sldId="325"/>
        </pc:sldMkLst>
        <pc:spChg chg="mod">
          <ac:chgData name="chetan" userId="24848bdbe6a6c8f5" providerId="LiveId" clId="{953B212D-7D74-45CC-A1D6-F6221BB5E0B5}" dt="2021-03-19T08:45:02.171" v="721" actId="20577"/>
          <ac:spMkLst>
            <pc:docMk/>
            <pc:sldMk cId="4287405103" sldId="325"/>
            <ac:spMk id="2" creationId="{1FBAF58B-B1BD-4C99-A3C2-3DD398FCE54D}"/>
          </ac:spMkLst>
        </pc:spChg>
      </pc:sldChg>
      <pc:sldChg chg="delSp modSp del mod ord">
        <pc:chgData name="chetan" userId="24848bdbe6a6c8f5" providerId="LiveId" clId="{953B212D-7D74-45CC-A1D6-F6221BB5E0B5}" dt="2021-03-19T09:10:36.602" v="774" actId="47"/>
        <pc:sldMkLst>
          <pc:docMk/>
          <pc:sldMk cId="688608934" sldId="327"/>
        </pc:sldMkLst>
        <pc:spChg chg="del mod">
          <ac:chgData name="chetan" userId="24848bdbe6a6c8f5" providerId="LiveId" clId="{953B212D-7D74-45CC-A1D6-F6221BB5E0B5}" dt="2021-03-19T08:10:49.580" v="434" actId="478"/>
          <ac:spMkLst>
            <pc:docMk/>
            <pc:sldMk cId="688608934" sldId="327"/>
            <ac:spMk id="2" creationId="{51EB5AEA-214E-4E66-930B-F214BDA0A7C6}"/>
          </ac:spMkLst>
        </pc:spChg>
        <pc:spChg chg="mod">
          <ac:chgData name="chetan" userId="24848bdbe6a6c8f5" providerId="LiveId" clId="{953B212D-7D74-45CC-A1D6-F6221BB5E0B5}" dt="2021-03-19T08:12:25.485" v="475" actId="20577"/>
          <ac:spMkLst>
            <pc:docMk/>
            <pc:sldMk cId="688608934" sldId="327"/>
            <ac:spMk id="36" creationId="{3310C789-4364-4FC7-A8A9-F0FD8B831A46}"/>
          </ac:spMkLst>
        </pc:spChg>
        <pc:picChg chg="mod">
          <ac:chgData name="chetan" userId="24848bdbe6a6c8f5" providerId="LiveId" clId="{953B212D-7D74-45CC-A1D6-F6221BB5E0B5}" dt="2021-03-19T08:11:51.249" v="454" actId="1076"/>
          <ac:picMkLst>
            <pc:docMk/>
            <pc:sldMk cId="688608934" sldId="327"/>
            <ac:picMk id="38" creationId="{6B8CE657-7C18-4D50-9A61-53BFC49714DD}"/>
          </ac:picMkLst>
        </pc:picChg>
      </pc:sldChg>
      <pc:sldChg chg="del">
        <pc:chgData name="chetan" userId="24848bdbe6a6c8f5" providerId="LiveId" clId="{953B212D-7D74-45CC-A1D6-F6221BB5E0B5}" dt="2021-03-19T09:21:38.478" v="865" actId="47"/>
        <pc:sldMkLst>
          <pc:docMk/>
          <pc:sldMk cId="569068063" sldId="328"/>
        </pc:sldMkLst>
      </pc:sldChg>
      <pc:sldChg chg="addSp delSp modSp add mod">
        <pc:chgData name="chetan" userId="24848bdbe6a6c8f5" providerId="LiveId" clId="{953B212D-7D74-45CC-A1D6-F6221BB5E0B5}" dt="2021-03-19T07:34:29.964" v="97" actId="20577"/>
        <pc:sldMkLst>
          <pc:docMk/>
          <pc:sldMk cId="3451993878" sldId="329"/>
        </pc:sldMkLst>
        <pc:spChg chg="mod">
          <ac:chgData name="chetan" userId="24848bdbe6a6c8f5" providerId="LiveId" clId="{953B212D-7D74-45CC-A1D6-F6221BB5E0B5}" dt="2021-03-19T07:34:29.964" v="97" actId="20577"/>
          <ac:spMkLst>
            <pc:docMk/>
            <pc:sldMk cId="3451993878" sldId="329"/>
            <ac:spMk id="2" creationId="{C23367D5-BC9F-401C-8977-ABE4CCB17D45}"/>
          </ac:spMkLst>
        </pc:spChg>
        <pc:spChg chg="del mod">
          <ac:chgData name="chetan" userId="24848bdbe6a6c8f5" providerId="LiveId" clId="{953B212D-7D74-45CC-A1D6-F6221BB5E0B5}" dt="2021-03-19T07:26:56.740" v="7" actId="478"/>
          <ac:spMkLst>
            <pc:docMk/>
            <pc:sldMk cId="3451993878" sldId="329"/>
            <ac:spMk id="3" creationId="{CF1DECC9-BECF-448B-9857-60F39CF9B129}"/>
          </ac:spMkLst>
        </pc:spChg>
        <pc:spChg chg="add del mod">
          <ac:chgData name="chetan" userId="24848bdbe6a6c8f5" providerId="LiveId" clId="{953B212D-7D74-45CC-A1D6-F6221BB5E0B5}" dt="2021-03-19T07:27:35.573" v="14" actId="478"/>
          <ac:spMkLst>
            <pc:docMk/>
            <pc:sldMk cId="3451993878" sldId="329"/>
            <ac:spMk id="10" creationId="{E75D3C45-FB3C-4076-8E2B-E6331FF3A059}"/>
          </ac:spMkLst>
        </pc:spChg>
        <pc:grpChg chg="mod">
          <ac:chgData name="chetan" userId="24848bdbe6a6c8f5" providerId="LiveId" clId="{953B212D-7D74-45CC-A1D6-F6221BB5E0B5}" dt="2021-03-19T07:26:40.529" v="3" actId="1076"/>
          <ac:grpSpMkLst>
            <pc:docMk/>
            <pc:sldMk cId="3451993878" sldId="329"/>
            <ac:grpSpMk id="35" creationId="{88B742BD-C7BC-46FE-9AF4-8145088C1210}"/>
          </ac:grpSpMkLst>
        </pc:grpChg>
        <pc:picChg chg="del">
          <ac:chgData name="chetan" userId="24848bdbe6a6c8f5" providerId="LiveId" clId="{953B212D-7D74-45CC-A1D6-F6221BB5E0B5}" dt="2021-03-19T07:26:32.860" v="2" actId="478"/>
          <ac:picMkLst>
            <pc:docMk/>
            <pc:sldMk cId="3451993878" sldId="329"/>
            <ac:picMk id="9" creationId="{1DFBF14A-2516-47CA-ACAE-DB0ACEACB2DB}"/>
          </ac:picMkLst>
        </pc:picChg>
      </pc:sldChg>
      <pc:sldChg chg="addSp delSp modSp add mod ord">
        <pc:chgData name="chetan" userId="24848bdbe6a6c8f5" providerId="LiveId" clId="{953B212D-7D74-45CC-A1D6-F6221BB5E0B5}" dt="2021-03-19T09:11:28.026" v="777" actId="478"/>
        <pc:sldMkLst>
          <pc:docMk/>
          <pc:sldMk cId="2479211202" sldId="330"/>
        </pc:sldMkLst>
        <pc:spChg chg="mod">
          <ac:chgData name="chetan" userId="24848bdbe6a6c8f5" providerId="LiveId" clId="{953B212D-7D74-45CC-A1D6-F6221BB5E0B5}" dt="2021-03-19T07:46:02.644" v="154" actId="20577"/>
          <ac:spMkLst>
            <pc:docMk/>
            <pc:sldMk cId="2479211202" sldId="330"/>
            <ac:spMk id="2" creationId="{C23367D5-BC9F-401C-8977-ABE4CCB17D45}"/>
          </ac:spMkLst>
        </pc:spChg>
        <pc:spChg chg="del mod">
          <ac:chgData name="chetan" userId="24848bdbe6a6c8f5" providerId="LiveId" clId="{953B212D-7D74-45CC-A1D6-F6221BB5E0B5}" dt="2021-03-19T07:42:31.457" v="143" actId="478"/>
          <ac:spMkLst>
            <pc:docMk/>
            <pc:sldMk cId="2479211202" sldId="330"/>
            <ac:spMk id="3" creationId="{CF1DECC9-BECF-448B-9857-60F39CF9B129}"/>
          </ac:spMkLst>
        </pc:spChg>
        <pc:spChg chg="add del mod">
          <ac:chgData name="chetan" userId="24848bdbe6a6c8f5" providerId="LiveId" clId="{953B212D-7D74-45CC-A1D6-F6221BB5E0B5}" dt="2021-03-19T09:11:28.026" v="777" actId="478"/>
          <ac:spMkLst>
            <pc:docMk/>
            <pc:sldMk cId="2479211202" sldId="330"/>
            <ac:spMk id="9" creationId="{CBBAB5E0-60BF-4582-B38F-4FB199784AA9}"/>
          </ac:spMkLst>
        </pc:spChg>
        <pc:picChg chg="del">
          <ac:chgData name="chetan" userId="24848bdbe6a6c8f5" providerId="LiveId" clId="{953B212D-7D74-45CC-A1D6-F6221BB5E0B5}" dt="2021-03-19T07:42:23.811" v="139" actId="478"/>
          <ac:picMkLst>
            <pc:docMk/>
            <pc:sldMk cId="2479211202" sldId="330"/>
            <ac:picMk id="1028" creationId="{3A73EBF0-FC0D-40E9-B007-680CC64D4665}"/>
          </ac:picMkLst>
        </pc:picChg>
      </pc:sldChg>
      <pc:sldChg chg="addSp delSp modSp add del mod ord">
        <pc:chgData name="chetan" userId="24848bdbe6a6c8f5" providerId="LiveId" clId="{953B212D-7D74-45CC-A1D6-F6221BB5E0B5}" dt="2021-03-19T08:22:51.121" v="589" actId="2696"/>
        <pc:sldMkLst>
          <pc:docMk/>
          <pc:sldMk cId="2732839103" sldId="331"/>
        </pc:sldMkLst>
        <pc:spChg chg="mod">
          <ac:chgData name="chetan" userId="24848bdbe6a6c8f5" providerId="LiveId" clId="{953B212D-7D74-45CC-A1D6-F6221BB5E0B5}" dt="2021-03-19T08:07:42.695" v="419" actId="20577"/>
          <ac:spMkLst>
            <pc:docMk/>
            <pc:sldMk cId="2732839103" sldId="331"/>
            <ac:spMk id="2" creationId="{C23367D5-BC9F-401C-8977-ABE4CCB17D45}"/>
          </ac:spMkLst>
        </pc:spChg>
        <pc:spChg chg="del mod">
          <ac:chgData name="chetan" userId="24848bdbe6a6c8f5" providerId="LiveId" clId="{953B212D-7D74-45CC-A1D6-F6221BB5E0B5}" dt="2021-03-19T07:54:55.885" v="285" actId="478"/>
          <ac:spMkLst>
            <pc:docMk/>
            <pc:sldMk cId="2732839103" sldId="331"/>
            <ac:spMk id="3" creationId="{CF1DECC9-BECF-448B-9857-60F39CF9B129}"/>
          </ac:spMkLst>
        </pc:spChg>
        <pc:spChg chg="add del mod">
          <ac:chgData name="chetan" userId="24848bdbe6a6c8f5" providerId="LiveId" clId="{953B212D-7D74-45CC-A1D6-F6221BB5E0B5}" dt="2021-03-19T07:55:00.735" v="287" actId="478"/>
          <ac:spMkLst>
            <pc:docMk/>
            <pc:sldMk cId="2732839103" sldId="331"/>
            <ac:spMk id="10" creationId="{A6DD0D73-E68A-4025-B1E2-C677B9FCC1A5}"/>
          </ac:spMkLst>
        </pc:spChg>
        <pc:picChg chg="del">
          <ac:chgData name="chetan" userId="24848bdbe6a6c8f5" providerId="LiveId" clId="{953B212D-7D74-45CC-A1D6-F6221BB5E0B5}" dt="2021-03-19T07:54:49.384" v="282" actId="478"/>
          <ac:picMkLst>
            <pc:docMk/>
            <pc:sldMk cId="2732839103" sldId="331"/>
            <ac:picMk id="7" creationId="{DB58819D-2562-41F1-BFEF-76DE97D87F11}"/>
          </ac:picMkLst>
        </pc:picChg>
      </pc:sldChg>
      <pc:sldChg chg="delSp modSp add mod">
        <pc:chgData name="chetan" userId="24848bdbe6a6c8f5" providerId="LiveId" clId="{953B212D-7D74-45CC-A1D6-F6221BB5E0B5}" dt="2021-03-19T08:06:15.630" v="418" actId="122"/>
        <pc:sldMkLst>
          <pc:docMk/>
          <pc:sldMk cId="3994039545" sldId="332"/>
        </pc:sldMkLst>
        <pc:spChg chg="mod">
          <ac:chgData name="chetan" userId="24848bdbe6a6c8f5" providerId="LiveId" clId="{953B212D-7D74-45CC-A1D6-F6221BB5E0B5}" dt="2021-03-19T08:05:49.996" v="416" actId="12789"/>
          <ac:spMkLst>
            <pc:docMk/>
            <pc:sldMk cId="3994039545" sldId="332"/>
            <ac:spMk id="4" creationId="{2E1DDAEA-4016-47BB-AC44-912A23999649}"/>
          </ac:spMkLst>
        </pc:spChg>
        <pc:spChg chg="mod">
          <ac:chgData name="chetan" userId="24848bdbe6a6c8f5" providerId="LiveId" clId="{953B212D-7D74-45CC-A1D6-F6221BB5E0B5}" dt="2021-03-19T08:06:15.630" v="418" actId="122"/>
          <ac:spMkLst>
            <pc:docMk/>
            <pc:sldMk cId="3994039545" sldId="332"/>
            <ac:spMk id="36" creationId="{2BD55619-3065-4B0F-921E-76D85BE4A2FD}"/>
          </ac:spMkLst>
        </pc:spChg>
        <pc:spChg chg="del mod">
          <ac:chgData name="chetan" userId="24848bdbe6a6c8f5" providerId="LiveId" clId="{953B212D-7D74-45CC-A1D6-F6221BB5E0B5}" dt="2021-03-19T08:04:29.832" v="333" actId="478"/>
          <ac:spMkLst>
            <pc:docMk/>
            <pc:sldMk cId="3994039545" sldId="332"/>
            <ac:spMk id="37" creationId="{59B73812-57DA-4258-AEEE-C6EEFA695686}"/>
          </ac:spMkLst>
        </pc:spChg>
        <pc:picChg chg="del">
          <ac:chgData name="chetan" userId="24848bdbe6a6c8f5" providerId="LiveId" clId="{953B212D-7D74-45CC-A1D6-F6221BB5E0B5}" dt="2021-03-19T08:04:16.824" v="329" actId="478"/>
          <ac:picMkLst>
            <pc:docMk/>
            <pc:sldMk cId="3994039545" sldId="332"/>
            <ac:picMk id="2049" creationId="{EBBCC1BB-5B2D-4455-8A38-8A70E6D73121}"/>
          </ac:picMkLst>
        </pc:picChg>
      </pc:sldChg>
      <pc:sldChg chg="addSp delSp modSp add mod">
        <pc:chgData name="chetan" userId="24848bdbe6a6c8f5" providerId="LiveId" clId="{953B212D-7D74-45CC-A1D6-F6221BB5E0B5}" dt="2021-03-19T09:12:57.299" v="780" actId="1036"/>
        <pc:sldMkLst>
          <pc:docMk/>
          <pc:sldMk cId="184476651" sldId="333"/>
        </pc:sldMkLst>
        <pc:spChg chg="del mod">
          <ac:chgData name="chetan" userId="24848bdbe6a6c8f5" providerId="LiveId" clId="{953B212D-7D74-45CC-A1D6-F6221BB5E0B5}" dt="2021-03-19T08:16:34.142" v="526" actId="478"/>
          <ac:spMkLst>
            <pc:docMk/>
            <pc:sldMk cId="184476651" sldId="333"/>
            <ac:spMk id="2" creationId="{6C71BBC9-7D88-46A5-BE52-9E816F0BF5C4}"/>
          </ac:spMkLst>
        </pc:spChg>
        <pc:spChg chg="del mod">
          <ac:chgData name="chetan" userId="24848bdbe6a6c8f5" providerId="LiveId" clId="{953B212D-7D74-45CC-A1D6-F6221BB5E0B5}" dt="2021-03-19T08:16:23.915" v="524" actId="478"/>
          <ac:spMkLst>
            <pc:docMk/>
            <pc:sldMk cId="184476651" sldId="333"/>
            <ac:spMk id="3" creationId="{A3CE8233-48EC-4113-A10F-7076CF5A4B8A}"/>
          </ac:spMkLst>
        </pc:spChg>
        <pc:spChg chg="del mod">
          <ac:chgData name="chetan" userId="24848bdbe6a6c8f5" providerId="LiveId" clId="{953B212D-7D74-45CC-A1D6-F6221BB5E0B5}" dt="2021-03-19T08:16:13.062" v="519" actId="478"/>
          <ac:spMkLst>
            <pc:docMk/>
            <pc:sldMk cId="184476651" sldId="333"/>
            <ac:spMk id="4" creationId="{BF64FFB7-EF64-43AC-846E-779BD0CAD755}"/>
          </ac:spMkLst>
        </pc:spChg>
        <pc:spChg chg="mod">
          <ac:chgData name="chetan" userId="24848bdbe6a6c8f5" providerId="LiveId" clId="{953B212D-7D74-45CC-A1D6-F6221BB5E0B5}" dt="2021-03-19T09:12:57.299" v="780" actId="1036"/>
          <ac:spMkLst>
            <pc:docMk/>
            <pc:sldMk cId="184476651" sldId="333"/>
            <ac:spMk id="35" creationId="{5C240C7C-E39C-4D20-9A80-97214FDB671D}"/>
          </ac:spMkLst>
        </pc:spChg>
        <pc:spChg chg="del mod">
          <ac:chgData name="chetan" userId="24848bdbe6a6c8f5" providerId="LiveId" clId="{953B212D-7D74-45CC-A1D6-F6221BB5E0B5}" dt="2021-03-19T08:16:13.063" v="521"/>
          <ac:spMkLst>
            <pc:docMk/>
            <pc:sldMk cId="184476651" sldId="333"/>
            <ac:spMk id="36" creationId="{76F939FB-3A69-4F03-B666-E07CEA806C60}"/>
          </ac:spMkLst>
        </pc:spChg>
        <pc:picChg chg="add mod">
          <ac:chgData name="chetan" userId="24848bdbe6a6c8f5" providerId="LiveId" clId="{953B212D-7D74-45CC-A1D6-F6221BB5E0B5}" dt="2021-03-19T08:18:56.928" v="583"/>
          <ac:picMkLst>
            <pc:docMk/>
            <pc:sldMk cId="184476651" sldId="333"/>
            <ac:picMk id="37" creationId="{D09CA6F1-BC9D-4EEC-99BD-5869C7889231}"/>
          </ac:picMkLst>
        </pc:picChg>
        <pc:picChg chg="add mod">
          <ac:chgData name="chetan" userId="24848bdbe6a6c8f5" providerId="LiveId" clId="{953B212D-7D74-45CC-A1D6-F6221BB5E0B5}" dt="2021-03-19T08:19:06.685" v="585" actId="1076"/>
          <ac:picMkLst>
            <pc:docMk/>
            <pc:sldMk cId="184476651" sldId="333"/>
            <ac:picMk id="38" creationId="{A41FA450-97B9-4341-81A7-9EDC5D453973}"/>
          </ac:picMkLst>
        </pc:picChg>
      </pc:sldChg>
      <pc:sldChg chg="modSp add mod">
        <pc:chgData name="chetan" userId="24848bdbe6a6c8f5" providerId="LiveId" clId="{953B212D-7D74-45CC-A1D6-F6221BB5E0B5}" dt="2021-03-19T08:30:28.009" v="642" actId="1076"/>
        <pc:sldMkLst>
          <pc:docMk/>
          <pc:sldMk cId="2615236543" sldId="334"/>
        </pc:sldMkLst>
        <pc:spChg chg="mod">
          <ac:chgData name="chetan" userId="24848bdbe6a6c8f5" providerId="LiveId" clId="{953B212D-7D74-45CC-A1D6-F6221BB5E0B5}" dt="2021-03-19T08:30:13.049" v="639" actId="20577"/>
          <ac:spMkLst>
            <pc:docMk/>
            <pc:sldMk cId="2615236543" sldId="334"/>
            <ac:spMk id="2" creationId="{C23367D5-BC9F-401C-8977-ABE4CCB17D45}"/>
          </ac:spMkLst>
        </pc:spChg>
        <pc:spChg chg="mod">
          <ac:chgData name="chetan" userId="24848bdbe6a6c8f5" providerId="LiveId" clId="{953B212D-7D74-45CC-A1D6-F6221BB5E0B5}" dt="2021-03-19T08:30:21.249" v="641" actId="113"/>
          <ac:spMkLst>
            <pc:docMk/>
            <pc:sldMk cId="2615236543" sldId="334"/>
            <ac:spMk id="3" creationId="{CF1DECC9-BECF-448B-9857-60F39CF9B129}"/>
          </ac:spMkLst>
        </pc:spChg>
        <pc:picChg chg="mod">
          <ac:chgData name="chetan" userId="24848bdbe6a6c8f5" providerId="LiveId" clId="{953B212D-7D74-45CC-A1D6-F6221BB5E0B5}" dt="2021-03-19T08:30:28.009" v="642" actId="1076"/>
          <ac:picMkLst>
            <pc:docMk/>
            <pc:sldMk cId="2615236543" sldId="334"/>
            <ac:picMk id="7" creationId="{D098C04D-0002-416D-8145-63837356094E}"/>
          </ac:picMkLst>
        </pc:picChg>
      </pc:sldChg>
      <pc:sldChg chg="add">
        <pc:chgData name="chetan" userId="24848bdbe6a6c8f5" providerId="LiveId" clId="{953B212D-7D74-45CC-A1D6-F6221BB5E0B5}" dt="2021-03-19T08:34:42.184" v="670" actId="2890"/>
        <pc:sldMkLst>
          <pc:docMk/>
          <pc:sldMk cId="3482667521" sldId="335"/>
        </pc:sldMkLst>
      </pc:sldChg>
      <pc:sldChg chg="addSp modSp add mod">
        <pc:chgData name="chetan" userId="24848bdbe6a6c8f5" providerId="LiveId" clId="{953B212D-7D74-45CC-A1D6-F6221BB5E0B5}" dt="2021-03-19T09:10:13.072" v="772" actId="1076"/>
        <pc:sldMkLst>
          <pc:docMk/>
          <pc:sldMk cId="468223667" sldId="336"/>
        </pc:sldMkLst>
        <pc:spChg chg="mod">
          <ac:chgData name="chetan" userId="24848bdbe6a6c8f5" providerId="LiveId" clId="{953B212D-7D74-45CC-A1D6-F6221BB5E0B5}" dt="2021-03-19T09:08:01.273" v="758" actId="20577"/>
          <ac:spMkLst>
            <pc:docMk/>
            <pc:sldMk cId="468223667" sldId="336"/>
            <ac:spMk id="2" creationId="{C23367D5-BC9F-401C-8977-ABE4CCB17D45}"/>
          </ac:spMkLst>
        </pc:spChg>
        <pc:spChg chg="mod">
          <ac:chgData name="chetan" userId="24848bdbe6a6c8f5" providerId="LiveId" clId="{953B212D-7D74-45CC-A1D6-F6221BB5E0B5}" dt="2021-03-19T09:10:10.500" v="771" actId="27636"/>
          <ac:spMkLst>
            <pc:docMk/>
            <pc:sldMk cId="468223667" sldId="336"/>
            <ac:spMk id="13" creationId="{93AFA513-B0EC-4C25-AF8D-EFEA513B3581}"/>
          </ac:spMkLst>
        </pc:spChg>
        <pc:picChg chg="add mod">
          <ac:chgData name="chetan" userId="24848bdbe6a6c8f5" providerId="LiveId" clId="{953B212D-7D74-45CC-A1D6-F6221BB5E0B5}" dt="2021-03-19T09:10:13.072" v="772" actId="1076"/>
          <ac:picMkLst>
            <pc:docMk/>
            <pc:sldMk cId="468223667" sldId="336"/>
            <ac:picMk id="2050" creationId="{10B77FFD-94C1-4783-AB13-E4066AEE8266}"/>
          </ac:picMkLst>
        </pc:picChg>
      </pc:sldChg>
      <pc:sldChg chg="new del">
        <pc:chgData name="chetan" userId="24848bdbe6a6c8f5" providerId="LiveId" clId="{953B212D-7D74-45CC-A1D6-F6221BB5E0B5}" dt="2021-03-19T09:05:37.185" v="723" actId="47"/>
        <pc:sldMkLst>
          <pc:docMk/>
          <pc:sldMk cId="3163066976" sldId="336"/>
        </pc:sldMkLst>
      </pc:sldChg>
      <pc:sldChg chg="delSp modSp add mod">
        <pc:chgData name="chetan" userId="24848bdbe6a6c8f5" providerId="LiveId" clId="{953B212D-7D74-45CC-A1D6-F6221BB5E0B5}" dt="2021-03-19T09:25:35.119" v="909" actId="20577"/>
        <pc:sldMkLst>
          <pc:docMk/>
          <pc:sldMk cId="896413694" sldId="337"/>
        </pc:sldMkLst>
        <pc:spChg chg="mod">
          <ac:chgData name="chetan" userId="24848bdbe6a6c8f5" providerId="LiveId" clId="{953B212D-7D74-45CC-A1D6-F6221BB5E0B5}" dt="2021-03-19T09:25:35.119" v="909" actId="20577"/>
          <ac:spMkLst>
            <pc:docMk/>
            <pc:sldMk cId="896413694" sldId="337"/>
            <ac:spMk id="2" creationId="{C23367D5-BC9F-401C-8977-ABE4CCB17D45}"/>
          </ac:spMkLst>
        </pc:spChg>
        <pc:spChg chg="mod">
          <ac:chgData name="chetan" userId="24848bdbe6a6c8f5" providerId="LiveId" clId="{953B212D-7D74-45CC-A1D6-F6221BB5E0B5}" dt="2021-03-19T09:25:04.069" v="891" actId="20577"/>
          <ac:spMkLst>
            <pc:docMk/>
            <pc:sldMk cId="896413694" sldId="337"/>
            <ac:spMk id="13" creationId="{93AFA513-B0EC-4C25-AF8D-EFEA513B3581}"/>
          </ac:spMkLst>
        </pc:spChg>
        <pc:picChg chg="del">
          <ac:chgData name="chetan" userId="24848bdbe6a6c8f5" providerId="LiveId" clId="{953B212D-7D74-45CC-A1D6-F6221BB5E0B5}" dt="2021-03-19T09:23:57.806" v="867" actId="478"/>
          <ac:picMkLst>
            <pc:docMk/>
            <pc:sldMk cId="896413694" sldId="337"/>
            <ac:picMk id="3" creationId="{CC7D3148-D9F5-427A-B0C0-DC2AF5B632C5}"/>
          </ac:picMkLst>
        </pc:picChg>
      </pc:sldChg>
    </pc:docChg>
  </pc:docChgLst>
  <pc:docChgLst>
    <pc:chgData name="chetan" userId="24848bdbe6a6c8f5" providerId="LiveId" clId="{EA1312EF-BD15-40C4-BE6E-405200F589FD}"/>
    <pc:docChg chg="undo custSel addSld delSld modSld sldOrd">
      <pc:chgData name="chetan" userId="24848bdbe6a6c8f5" providerId="LiveId" clId="{EA1312EF-BD15-40C4-BE6E-405200F589FD}" dt="2021-03-19T17:59:17.533" v="905"/>
      <pc:docMkLst>
        <pc:docMk/>
      </pc:docMkLst>
      <pc:sldChg chg="addSp delSp modSp del mod">
        <pc:chgData name="chetan" userId="24848bdbe6a6c8f5" providerId="LiveId" clId="{EA1312EF-BD15-40C4-BE6E-405200F589FD}" dt="2021-03-19T17:59:11.923" v="902" actId="47"/>
        <pc:sldMkLst>
          <pc:docMk/>
          <pc:sldMk cId="2798158566" sldId="256"/>
        </pc:sldMkLst>
        <pc:spChg chg="add mod">
          <ac:chgData name="chetan" userId="24848bdbe6a6c8f5" providerId="LiveId" clId="{EA1312EF-BD15-40C4-BE6E-405200F589FD}" dt="2021-03-19T17:49:57.632" v="894" actId="1076"/>
          <ac:spMkLst>
            <pc:docMk/>
            <pc:sldMk cId="2798158566" sldId="256"/>
            <ac:spMk id="2" creationId="{EF32CE06-BBFD-49CF-B200-0311A58DA552}"/>
          </ac:spMkLst>
        </pc:spChg>
        <pc:spChg chg="add mod">
          <ac:chgData name="chetan" userId="24848bdbe6a6c8f5" providerId="LiveId" clId="{EA1312EF-BD15-40C4-BE6E-405200F589FD}" dt="2021-03-19T17:50:00.192" v="895" actId="1076"/>
          <ac:spMkLst>
            <pc:docMk/>
            <pc:sldMk cId="2798158566" sldId="256"/>
            <ac:spMk id="3" creationId="{D39CAE5B-4200-4FA3-9986-BEA4CE6DB2A5}"/>
          </ac:spMkLst>
        </pc:spChg>
        <pc:spChg chg="mod">
          <ac:chgData name="chetan" userId="24848bdbe6a6c8f5" providerId="LiveId" clId="{EA1312EF-BD15-40C4-BE6E-405200F589FD}" dt="2021-03-19T17:48:59.640" v="881" actId="1076"/>
          <ac:spMkLst>
            <pc:docMk/>
            <pc:sldMk cId="2798158566" sldId="256"/>
            <ac:spMk id="10" creationId="{BCE1F812-094B-45EE-B89F-93FD70D02769}"/>
          </ac:spMkLst>
        </pc:spChg>
        <pc:picChg chg="add del mod">
          <ac:chgData name="chetan" userId="24848bdbe6a6c8f5" providerId="LiveId" clId="{EA1312EF-BD15-40C4-BE6E-405200F589FD}" dt="2021-03-19T17:50:01.838" v="896" actId="1076"/>
          <ac:picMkLst>
            <pc:docMk/>
            <pc:sldMk cId="2798158566" sldId="256"/>
            <ac:picMk id="12" creationId="{D8E66CDB-3982-4EEA-BD9E-86EF686610C0}"/>
          </ac:picMkLst>
        </pc:picChg>
      </pc:sldChg>
      <pc:sldChg chg="modSp add del mod">
        <pc:chgData name="chetan" userId="24848bdbe6a6c8f5" providerId="LiveId" clId="{EA1312EF-BD15-40C4-BE6E-405200F589FD}" dt="2021-03-19T16:37:27.570" v="626" actId="47"/>
        <pc:sldMkLst>
          <pc:docMk/>
          <pc:sldMk cId="966084523" sldId="261"/>
        </pc:sldMkLst>
        <pc:spChg chg="mod">
          <ac:chgData name="chetan" userId="24848bdbe6a6c8f5" providerId="LiveId" clId="{EA1312EF-BD15-40C4-BE6E-405200F589FD}" dt="2021-03-19T12:20:59.567" v="550" actId="207"/>
          <ac:spMkLst>
            <pc:docMk/>
            <pc:sldMk cId="966084523" sldId="261"/>
            <ac:spMk id="36" creationId="{5041482C-BE19-4151-A240-219ED3B54394}"/>
          </ac:spMkLst>
        </pc:spChg>
      </pc:sldChg>
      <pc:sldChg chg="add ord">
        <pc:chgData name="chetan" userId="24848bdbe6a6c8f5" providerId="LiveId" clId="{EA1312EF-BD15-40C4-BE6E-405200F589FD}" dt="2021-03-19T17:59:17.533" v="905"/>
        <pc:sldMkLst>
          <pc:docMk/>
          <pc:sldMk cId="2722471946" sldId="282"/>
        </pc:sldMkLst>
      </pc:sldChg>
      <pc:sldChg chg="modSp del mod">
        <pc:chgData name="chetan" userId="24848bdbe6a6c8f5" providerId="LiveId" clId="{EA1312EF-BD15-40C4-BE6E-405200F589FD}" dt="2021-03-19T17:50:05.754" v="897" actId="47"/>
        <pc:sldMkLst>
          <pc:docMk/>
          <pc:sldMk cId="3000051338" sldId="282"/>
        </pc:sldMkLst>
        <pc:spChg chg="mod">
          <ac:chgData name="chetan" userId="24848bdbe6a6c8f5" providerId="LiveId" clId="{EA1312EF-BD15-40C4-BE6E-405200F589FD}" dt="2021-03-19T17:42:57.243" v="841" actId="21"/>
          <ac:spMkLst>
            <pc:docMk/>
            <pc:sldMk cId="3000051338" sldId="282"/>
            <ac:spMk id="2" creationId="{C23367D5-BC9F-401C-8977-ABE4CCB17D45}"/>
          </ac:spMkLst>
        </pc:spChg>
        <pc:spChg chg="mod">
          <ac:chgData name="chetan" userId="24848bdbe6a6c8f5" providerId="LiveId" clId="{EA1312EF-BD15-40C4-BE6E-405200F589FD}" dt="2021-03-19T17:44:21.660" v="851" actId="21"/>
          <ac:spMkLst>
            <pc:docMk/>
            <pc:sldMk cId="3000051338" sldId="282"/>
            <ac:spMk id="3" creationId="{CF1DECC9-BECF-448B-9857-60F39CF9B129}"/>
          </ac:spMkLst>
        </pc:spChg>
      </pc:sldChg>
      <pc:sldChg chg="ord">
        <pc:chgData name="chetan" userId="24848bdbe6a6c8f5" providerId="LiveId" clId="{EA1312EF-BD15-40C4-BE6E-405200F589FD}" dt="2021-03-19T13:47:23.868" v="571"/>
        <pc:sldMkLst>
          <pc:docMk/>
          <pc:sldMk cId="1031810657" sldId="306"/>
        </pc:sldMkLst>
      </pc:sldChg>
      <pc:sldChg chg="ord">
        <pc:chgData name="chetan" userId="24848bdbe6a6c8f5" providerId="LiveId" clId="{EA1312EF-BD15-40C4-BE6E-405200F589FD}" dt="2021-03-19T13:47:43.003" v="575"/>
        <pc:sldMkLst>
          <pc:docMk/>
          <pc:sldMk cId="1872769947" sldId="307"/>
        </pc:sldMkLst>
      </pc:sldChg>
      <pc:sldChg chg="ord">
        <pc:chgData name="chetan" userId="24848bdbe6a6c8f5" providerId="LiveId" clId="{EA1312EF-BD15-40C4-BE6E-405200F589FD}" dt="2021-03-19T13:46:58.199" v="569"/>
        <pc:sldMkLst>
          <pc:docMk/>
          <pc:sldMk cId="2525344084" sldId="308"/>
        </pc:sldMkLst>
      </pc:sldChg>
      <pc:sldChg chg="ord">
        <pc:chgData name="chetan" userId="24848bdbe6a6c8f5" providerId="LiveId" clId="{EA1312EF-BD15-40C4-BE6E-405200F589FD}" dt="2021-03-19T13:46:50.243" v="567"/>
        <pc:sldMkLst>
          <pc:docMk/>
          <pc:sldMk cId="1502533217" sldId="309"/>
        </pc:sldMkLst>
      </pc:sldChg>
      <pc:sldChg chg="ord">
        <pc:chgData name="chetan" userId="24848bdbe6a6c8f5" providerId="LiveId" clId="{EA1312EF-BD15-40C4-BE6E-405200F589FD}" dt="2021-03-19T13:46:27.869" v="565"/>
        <pc:sldMkLst>
          <pc:docMk/>
          <pc:sldMk cId="1707821844" sldId="321"/>
        </pc:sldMkLst>
      </pc:sldChg>
      <pc:sldChg chg="ord">
        <pc:chgData name="chetan" userId="24848bdbe6a6c8f5" providerId="LiveId" clId="{EA1312EF-BD15-40C4-BE6E-405200F589FD}" dt="2021-03-19T13:47:33.286" v="573"/>
        <pc:sldMkLst>
          <pc:docMk/>
          <pc:sldMk cId="468223667" sldId="336"/>
        </pc:sldMkLst>
      </pc:sldChg>
      <pc:sldChg chg="ord">
        <pc:chgData name="chetan" userId="24848bdbe6a6c8f5" providerId="LiveId" clId="{EA1312EF-BD15-40C4-BE6E-405200F589FD}" dt="2021-03-19T13:47:51.526" v="577"/>
        <pc:sldMkLst>
          <pc:docMk/>
          <pc:sldMk cId="896413694" sldId="337"/>
        </pc:sldMkLst>
      </pc:sldChg>
      <pc:sldChg chg="delSp modSp mod">
        <pc:chgData name="chetan" userId="24848bdbe6a6c8f5" providerId="LiveId" clId="{EA1312EF-BD15-40C4-BE6E-405200F589FD}" dt="2021-03-19T12:08:17.251" v="538" actId="20577"/>
        <pc:sldMkLst>
          <pc:docMk/>
          <pc:sldMk cId="1086259301" sldId="344"/>
        </pc:sldMkLst>
        <pc:spChg chg="del mod">
          <ac:chgData name="chetan" userId="24848bdbe6a6c8f5" providerId="LiveId" clId="{EA1312EF-BD15-40C4-BE6E-405200F589FD}" dt="2021-03-19T11:52:20.585" v="6" actId="478"/>
          <ac:spMkLst>
            <pc:docMk/>
            <pc:sldMk cId="1086259301" sldId="344"/>
            <ac:spMk id="10" creationId="{A09224C8-8DA6-45D0-A76A-A508A9390455}"/>
          </ac:spMkLst>
        </pc:spChg>
        <pc:spChg chg="mod">
          <ac:chgData name="chetan" userId="24848bdbe6a6c8f5" providerId="LiveId" clId="{EA1312EF-BD15-40C4-BE6E-405200F589FD}" dt="2021-03-19T12:08:17.251" v="538" actId="20577"/>
          <ac:spMkLst>
            <pc:docMk/>
            <pc:sldMk cId="1086259301" sldId="344"/>
            <ac:spMk id="13" creationId="{93AFA513-B0EC-4C25-AF8D-EFEA513B3581}"/>
          </ac:spMkLst>
        </pc:spChg>
      </pc:sldChg>
      <pc:sldChg chg="modSp add mod">
        <pc:chgData name="chetan" userId="24848bdbe6a6c8f5" providerId="LiveId" clId="{EA1312EF-BD15-40C4-BE6E-405200F589FD}" dt="2021-03-19T12:20:20.916" v="546" actId="1076"/>
        <pc:sldMkLst>
          <pc:docMk/>
          <pc:sldMk cId="557575454" sldId="350"/>
        </pc:sldMkLst>
        <pc:spChg chg="mod">
          <ac:chgData name="chetan" userId="24848bdbe6a6c8f5" providerId="LiveId" clId="{EA1312EF-BD15-40C4-BE6E-405200F589FD}" dt="2021-03-19T12:20:20.916" v="546" actId="1076"/>
          <ac:spMkLst>
            <pc:docMk/>
            <pc:sldMk cId="557575454" sldId="350"/>
            <ac:spMk id="4" creationId="{6F031569-0D09-4DA8-B3CB-90B6D4C98439}"/>
          </ac:spMkLst>
        </pc:spChg>
        <pc:spChg chg="mod">
          <ac:chgData name="chetan" userId="24848bdbe6a6c8f5" providerId="LiveId" clId="{EA1312EF-BD15-40C4-BE6E-405200F589FD}" dt="2021-03-19T12:20:19.564" v="545" actId="207"/>
          <ac:spMkLst>
            <pc:docMk/>
            <pc:sldMk cId="557575454" sldId="350"/>
            <ac:spMk id="35" creationId="{1E9618C1-2F40-4073-85FB-9EBC51D62B73}"/>
          </ac:spMkLst>
        </pc:spChg>
      </pc:sldChg>
      <pc:sldChg chg="add del">
        <pc:chgData name="chetan" userId="24848bdbe6a6c8f5" providerId="LiveId" clId="{EA1312EF-BD15-40C4-BE6E-405200F589FD}" dt="2021-03-19T12:19:44.889" v="542" actId="47"/>
        <pc:sldMkLst>
          <pc:docMk/>
          <pc:sldMk cId="3486892602" sldId="350"/>
        </pc:sldMkLst>
      </pc:sldChg>
      <pc:sldChg chg="addSp delSp modSp add mod ord">
        <pc:chgData name="chetan" userId="24848bdbe6a6c8f5" providerId="LiveId" clId="{EA1312EF-BD15-40C4-BE6E-405200F589FD}" dt="2021-03-19T17:24:12.069" v="798"/>
        <pc:sldMkLst>
          <pc:docMk/>
          <pc:sldMk cId="1537941186" sldId="351"/>
        </pc:sldMkLst>
        <pc:spChg chg="del">
          <ac:chgData name="chetan" userId="24848bdbe6a6c8f5" providerId="LiveId" clId="{EA1312EF-BD15-40C4-BE6E-405200F589FD}" dt="2021-03-19T16:59:22.110" v="674" actId="478"/>
          <ac:spMkLst>
            <pc:docMk/>
            <pc:sldMk cId="1537941186" sldId="351"/>
            <ac:spMk id="2" creationId="{BD340C4C-45C5-4516-85C4-EA64C94AFD23}"/>
          </ac:spMkLst>
        </pc:spChg>
        <pc:spChg chg="del">
          <ac:chgData name="chetan" userId="24848bdbe6a6c8f5" providerId="LiveId" clId="{EA1312EF-BD15-40C4-BE6E-405200F589FD}" dt="2021-03-19T16:59:31.238" v="675" actId="478"/>
          <ac:spMkLst>
            <pc:docMk/>
            <pc:sldMk cId="1537941186" sldId="351"/>
            <ac:spMk id="3" creationId="{04F497BE-6499-4CDC-BD3C-FB6531E70FE9}"/>
          </ac:spMkLst>
        </pc:spChg>
        <pc:spChg chg="del mod">
          <ac:chgData name="chetan" userId="24848bdbe6a6c8f5" providerId="LiveId" clId="{EA1312EF-BD15-40C4-BE6E-405200F589FD}" dt="2021-03-19T16:59:16.202" v="673" actId="478"/>
          <ac:spMkLst>
            <pc:docMk/>
            <pc:sldMk cId="1537941186" sldId="351"/>
            <ac:spMk id="4" creationId="{D70141B0-0B29-4BF4-AED4-D99891F49F3C}"/>
          </ac:spMkLst>
        </pc:spChg>
        <pc:spChg chg="add del mod">
          <ac:chgData name="chetan" userId="24848bdbe6a6c8f5" providerId="LiveId" clId="{EA1312EF-BD15-40C4-BE6E-405200F589FD}" dt="2021-03-19T17:02:55.058" v="741" actId="20577"/>
          <ac:spMkLst>
            <pc:docMk/>
            <pc:sldMk cId="1537941186" sldId="351"/>
            <ac:spMk id="36" creationId="{E90B04C8-9CFF-4010-A4F7-FF2E5D0E1837}"/>
          </ac:spMkLst>
        </pc:spChg>
        <pc:spChg chg="add del mod">
          <ac:chgData name="chetan" userId="24848bdbe6a6c8f5" providerId="LiveId" clId="{EA1312EF-BD15-40C4-BE6E-405200F589FD}" dt="2021-03-19T16:58:50.143" v="670" actId="21"/>
          <ac:spMkLst>
            <pc:docMk/>
            <pc:sldMk cId="1537941186" sldId="351"/>
            <ac:spMk id="38" creationId="{63258A65-72A5-4D63-BB5A-452A6D9836F0}"/>
          </ac:spMkLst>
        </pc:spChg>
        <pc:picChg chg="add del mod">
          <ac:chgData name="chetan" userId="24848bdbe6a6c8f5" providerId="LiveId" clId="{EA1312EF-BD15-40C4-BE6E-405200F589FD}" dt="2021-03-19T16:58:50.143" v="670" actId="21"/>
          <ac:picMkLst>
            <pc:docMk/>
            <pc:sldMk cId="1537941186" sldId="351"/>
            <ac:picMk id="39" creationId="{BCBC00B3-1C64-4891-BF0F-BC5F190DE07F}"/>
          </ac:picMkLst>
        </pc:picChg>
        <pc:picChg chg="add del mod">
          <ac:chgData name="chetan" userId="24848bdbe6a6c8f5" providerId="LiveId" clId="{EA1312EF-BD15-40C4-BE6E-405200F589FD}" dt="2021-03-19T16:58:41.873" v="667"/>
          <ac:picMkLst>
            <pc:docMk/>
            <pc:sldMk cId="1537941186" sldId="351"/>
            <ac:picMk id="1026" creationId="{5BA9A386-931A-405B-9882-F1CE07FB1CDD}"/>
          </ac:picMkLst>
        </pc:picChg>
        <pc:picChg chg="add del mod">
          <ac:chgData name="chetan" userId="24848bdbe6a6c8f5" providerId="LiveId" clId="{EA1312EF-BD15-40C4-BE6E-405200F589FD}" dt="2021-03-19T16:59:16.202" v="673" actId="478"/>
          <ac:picMkLst>
            <pc:docMk/>
            <pc:sldMk cId="1537941186" sldId="351"/>
            <ac:picMk id="1028" creationId="{5185CC94-F2E2-4F2B-A924-5EE44822E76A}"/>
          </ac:picMkLst>
        </pc:picChg>
        <pc:picChg chg="add mod">
          <ac:chgData name="chetan" userId="24848bdbe6a6c8f5" providerId="LiveId" clId="{EA1312EF-BD15-40C4-BE6E-405200F589FD}" dt="2021-03-19T17:01:27.997" v="683" actId="1076"/>
          <ac:picMkLst>
            <pc:docMk/>
            <pc:sldMk cId="1537941186" sldId="351"/>
            <ac:picMk id="1030" creationId="{DBB41859-CBD7-4790-BAB6-465139B51432}"/>
          </ac:picMkLst>
        </pc:picChg>
      </pc:sldChg>
      <pc:sldChg chg="add del">
        <pc:chgData name="chetan" userId="24848bdbe6a6c8f5" providerId="LiveId" clId="{EA1312EF-BD15-40C4-BE6E-405200F589FD}" dt="2021-03-19T12:19:41.755" v="541" actId="47"/>
        <pc:sldMkLst>
          <pc:docMk/>
          <pc:sldMk cId="1555627497" sldId="351"/>
        </pc:sldMkLst>
      </pc:sldChg>
      <pc:sldChg chg="modSp add del mod">
        <pc:chgData name="chetan" userId="24848bdbe6a6c8f5" providerId="LiveId" clId="{EA1312EF-BD15-40C4-BE6E-405200F589FD}" dt="2021-03-19T16:37:29.538" v="627" actId="47"/>
        <pc:sldMkLst>
          <pc:docMk/>
          <pc:sldMk cId="3153009275" sldId="352"/>
        </pc:sldMkLst>
        <pc:spChg chg="mod">
          <ac:chgData name="chetan" userId="24848bdbe6a6c8f5" providerId="LiveId" clId="{EA1312EF-BD15-40C4-BE6E-405200F589FD}" dt="2021-03-19T12:21:24.015" v="554" actId="1076"/>
          <ac:spMkLst>
            <pc:docMk/>
            <pc:sldMk cId="3153009275" sldId="352"/>
            <ac:spMk id="4" creationId="{9DA72D99-160C-43DD-8361-3A2A9881A967}"/>
          </ac:spMkLst>
        </pc:spChg>
        <pc:spChg chg="mod">
          <ac:chgData name="chetan" userId="24848bdbe6a6c8f5" providerId="LiveId" clId="{EA1312EF-BD15-40C4-BE6E-405200F589FD}" dt="2021-03-19T12:21:21.188" v="553" actId="207"/>
          <ac:spMkLst>
            <pc:docMk/>
            <pc:sldMk cId="3153009275" sldId="352"/>
            <ac:spMk id="36" creationId="{753B7D45-7BD3-4384-9FB0-25A75992416E}"/>
          </ac:spMkLst>
        </pc:spChg>
      </pc:sldChg>
      <pc:sldChg chg="modSp add del mod">
        <pc:chgData name="chetan" userId="24848bdbe6a6c8f5" providerId="LiveId" clId="{EA1312EF-BD15-40C4-BE6E-405200F589FD}" dt="2021-03-19T16:37:32.083" v="628" actId="47"/>
        <pc:sldMkLst>
          <pc:docMk/>
          <pc:sldMk cId="916115095" sldId="353"/>
        </pc:sldMkLst>
        <pc:spChg chg="mod">
          <ac:chgData name="chetan" userId="24848bdbe6a6c8f5" providerId="LiveId" clId="{EA1312EF-BD15-40C4-BE6E-405200F589FD}" dt="2021-03-19T12:21:40.231" v="558" actId="1076"/>
          <ac:spMkLst>
            <pc:docMk/>
            <pc:sldMk cId="916115095" sldId="353"/>
            <ac:spMk id="41" creationId="{640A1144-3751-401B-A615-27F88C9CF35C}"/>
          </ac:spMkLst>
        </pc:spChg>
        <pc:spChg chg="mod">
          <ac:chgData name="chetan" userId="24848bdbe6a6c8f5" providerId="LiveId" clId="{EA1312EF-BD15-40C4-BE6E-405200F589FD}" dt="2021-03-19T12:21:36.774" v="557" actId="207"/>
          <ac:spMkLst>
            <pc:docMk/>
            <pc:sldMk cId="916115095" sldId="353"/>
            <ac:spMk id="73" creationId="{F7DF4FA2-4BCC-4139-B378-5939DF5857B8}"/>
          </ac:spMkLst>
        </pc:spChg>
      </pc:sldChg>
      <pc:sldChg chg="modSp add del mod">
        <pc:chgData name="chetan" userId="24848bdbe6a6c8f5" providerId="LiveId" clId="{EA1312EF-BD15-40C4-BE6E-405200F589FD}" dt="2021-03-19T16:37:35.060" v="629" actId="47"/>
        <pc:sldMkLst>
          <pc:docMk/>
          <pc:sldMk cId="3266436439" sldId="354"/>
        </pc:sldMkLst>
        <pc:spChg chg="mod">
          <ac:chgData name="chetan" userId="24848bdbe6a6c8f5" providerId="LiveId" clId="{EA1312EF-BD15-40C4-BE6E-405200F589FD}" dt="2021-03-19T12:21:48.887" v="560" actId="1076"/>
          <ac:spMkLst>
            <pc:docMk/>
            <pc:sldMk cId="3266436439" sldId="354"/>
            <ac:spMk id="4" creationId="{CD8987D1-51E9-445F-9834-5BD6A808B546}"/>
          </ac:spMkLst>
        </pc:spChg>
        <pc:spChg chg="mod">
          <ac:chgData name="chetan" userId="24848bdbe6a6c8f5" providerId="LiveId" clId="{EA1312EF-BD15-40C4-BE6E-405200F589FD}" dt="2021-03-19T12:21:56.737" v="561" actId="207"/>
          <ac:spMkLst>
            <pc:docMk/>
            <pc:sldMk cId="3266436439" sldId="354"/>
            <ac:spMk id="36" creationId="{C8F43CB0-0C5B-4E0D-9CE9-2EA17018A902}"/>
          </ac:spMkLst>
        </pc:spChg>
      </pc:sldChg>
      <pc:sldChg chg="delSp modSp add mod">
        <pc:chgData name="chetan" userId="24848bdbe6a6c8f5" providerId="LiveId" clId="{EA1312EF-BD15-40C4-BE6E-405200F589FD}" dt="2021-03-19T16:39:58.067" v="640" actId="20577"/>
        <pc:sldMkLst>
          <pc:docMk/>
          <pc:sldMk cId="734476964" sldId="355"/>
        </pc:sldMkLst>
        <pc:spChg chg="mod">
          <ac:chgData name="chetan" userId="24848bdbe6a6c8f5" providerId="LiveId" clId="{EA1312EF-BD15-40C4-BE6E-405200F589FD}" dt="2021-03-19T16:39:58.067" v="640" actId="20577"/>
          <ac:spMkLst>
            <pc:docMk/>
            <pc:sldMk cId="734476964" sldId="355"/>
            <ac:spMk id="2" creationId="{C23367D5-BC9F-401C-8977-ABE4CCB17D45}"/>
          </ac:spMkLst>
        </pc:spChg>
        <pc:spChg chg="del mod">
          <ac:chgData name="chetan" userId="24848bdbe6a6c8f5" providerId="LiveId" clId="{EA1312EF-BD15-40C4-BE6E-405200F589FD}" dt="2021-03-19T13:48:41.066" v="581" actId="478"/>
          <ac:spMkLst>
            <pc:docMk/>
            <pc:sldMk cId="734476964" sldId="355"/>
            <ac:spMk id="13" creationId="{93AFA513-B0EC-4C25-AF8D-EFEA513B3581}"/>
          </ac:spMkLst>
        </pc:spChg>
      </pc:sldChg>
      <pc:sldChg chg="addSp modSp add mod">
        <pc:chgData name="chetan" userId="24848bdbe6a6c8f5" providerId="LiveId" clId="{EA1312EF-BD15-40C4-BE6E-405200F589FD}" dt="2021-03-19T17:26:14.227" v="823" actId="20577"/>
        <pc:sldMkLst>
          <pc:docMk/>
          <pc:sldMk cId="2203019671" sldId="356"/>
        </pc:sldMkLst>
        <pc:spChg chg="mod">
          <ac:chgData name="chetan" userId="24848bdbe6a6c8f5" providerId="LiveId" clId="{EA1312EF-BD15-40C4-BE6E-405200F589FD}" dt="2021-03-19T17:26:14.227" v="823" actId="20577"/>
          <ac:spMkLst>
            <pc:docMk/>
            <pc:sldMk cId="2203019671" sldId="356"/>
            <ac:spMk id="36" creationId="{E90B04C8-9CFF-4010-A4F7-FF2E5D0E1837}"/>
          </ac:spMkLst>
        </pc:spChg>
        <pc:spChg chg="add mod">
          <ac:chgData name="chetan" userId="24848bdbe6a6c8f5" providerId="LiveId" clId="{EA1312EF-BD15-40C4-BE6E-405200F589FD}" dt="2021-03-19T17:23:03.876" v="782"/>
          <ac:spMkLst>
            <pc:docMk/>
            <pc:sldMk cId="2203019671" sldId="356"/>
            <ac:spMk id="37" creationId="{C6FD6C16-13CC-4995-AE37-88BC283CFEC7}"/>
          </ac:spMkLst>
        </pc:spChg>
      </pc:sldChg>
      <pc:sldChg chg="delSp modSp add mod ord">
        <pc:chgData name="chetan" userId="24848bdbe6a6c8f5" providerId="LiveId" clId="{EA1312EF-BD15-40C4-BE6E-405200F589FD}" dt="2021-03-19T17:26:00.246" v="816" actId="255"/>
        <pc:sldMkLst>
          <pc:docMk/>
          <pc:sldMk cId="1164389200" sldId="357"/>
        </pc:sldMkLst>
        <pc:spChg chg="del">
          <ac:chgData name="chetan" userId="24848bdbe6a6c8f5" providerId="LiveId" clId="{EA1312EF-BD15-40C4-BE6E-405200F589FD}" dt="2021-03-19T17:23:54.499" v="795" actId="478"/>
          <ac:spMkLst>
            <pc:docMk/>
            <pc:sldMk cId="1164389200" sldId="357"/>
            <ac:spMk id="35" creationId="{F225E8A7-D51B-45DF-8312-81DF9C775C46}"/>
          </ac:spMkLst>
        </pc:spChg>
        <pc:spChg chg="mod">
          <ac:chgData name="chetan" userId="24848bdbe6a6c8f5" providerId="LiveId" clId="{EA1312EF-BD15-40C4-BE6E-405200F589FD}" dt="2021-03-19T17:26:00.246" v="816" actId="255"/>
          <ac:spMkLst>
            <pc:docMk/>
            <pc:sldMk cId="1164389200" sldId="357"/>
            <ac:spMk id="36" creationId="{E90B04C8-9CFF-4010-A4F7-FF2E5D0E1837}"/>
          </ac:spMkLst>
        </pc:spChg>
      </pc:sldChg>
      <pc:sldChg chg="addSp delSp modSp add del mod ord">
        <pc:chgData name="chetan" userId="24848bdbe6a6c8f5" providerId="LiveId" clId="{EA1312EF-BD15-40C4-BE6E-405200F589FD}" dt="2021-03-19T17:22:46.731" v="779" actId="47"/>
        <pc:sldMkLst>
          <pc:docMk/>
          <pc:sldMk cId="1535774545" sldId="357"/>
        </pc:sldMkLst>
        <pc:spChg chg="del mod">
          <ac:chgData name="chetan" userId="24848bdbe6a6c8f5" providerId="LiveId" clId="{EA1312EF-BD15-40C4-BE6E-405200F589FD}" dt="2021-03-19T17:22:41.526" v="778" actId="478"/>
          <ac:spMkLst>
            <pc:docMk/>
            <pc:sldMk cId="1535774545" sldId="357"/>
            <ac:spMk id="2" creationId="{7FB891C1-15EC-4CEB-88B1-8E17A89E1C37}"/>
          </ac:spMkLst>
        </pc:spChg>
        <pc:spChg chg="del">
          <ac:chgData name="chetan" userId="24848bdbe6a6c8f5" providerId="LiveId" clId="{EA1312EF-BD15-40C4-BE6E-405200F589FD}" dt="2021-03-19T17:21:16.400" v="756" actId="478"/>
          <ac:spMkLst>
            <pc:docMk/>
            <pc:sldMk cId="1535774545" sldId="357"/>
            <ac:spMk id="3" creationId="{0615B72E-1C54-4A66-8E9B-D41B85364469}"/>
          </ac:spMkLst>
        </pc:spChg>
        <pc:spChg chg="del mod">
          <ac:chgData name="chetan" userId="24848bdbe6a6c8f5" providerId="LiveId" clId="{EA1312EF-BD15-40C4-BE6E-405200F589FD}" dt="2021-03-19T17:21:11.878" v="755" actId="478"/>
          <ac:spMkLst>
            <pc:docMk/>
            <pc:sldMk cId="1535774545" sldId="357"/>
            <ac:spMk id="4" creationId="{6F031569-0D09-4DA8-B3CB-90B6D4C98439}"/>
          </ac:spMkLst>
        </pc:spChg>
        <pc:spChg chg="del">
          <ac:chgData name="chetan" userId="24848bdbe6a6c8f5" providerId="LiveId" clId="{EA1312EF-BD15-40C4-BE6E-405200F589FD}" dt="2021-03-19T17:20:52.176" v="749" actId="478"/>
          <ac:spMkLst>
            <pc:docMk/>
            <pc:sldMk cId="1535774545" sldId="357"/>
            <ac:spMk id="35" creationId="{1E9618C1-2F40-4073-85FB-9EBC51D62B73}"/>
          </ac:spMkLst>
        </pc:spChg>
        <pc:spChg chg="add del mod">
          <ac:chgData name="chetan" userId="24848bdbe6a6c8f5" providerId="LiveId" clId="{EA1312EF-BD15-40C4-BE6E-405200F589FD}" dt="2021-03-19T17:21:20.913" v="757" actId="478"/>
          <ac:spMkLst>
            <pc:docMk/>
            <pc:sldMk cId="1535774545" sldId="357"/>
            <ac:spMk id="37" creationId="{F2700147-A1E7-453D-ACF4-CEF18107F2CF}"/>
          </ac:spMkLst>
        </pc:spChg>
        <pc:spChg chg="add mod">
          <ac:chgData name="chetan" userId="24848bdbe6a6c8f5" providerId="LiveId" clId="{EA1312EF-BD15-40C4-BE6E-405200F589FD}" dt="2021-03-19T17:22:41.526" v="778" actId="478"/>
          <ac:spMkLst>
            <pc:docMk/>
            <pc:sldMk cId="1535774545" sldId="357"/>
            <ac:spMk id="39" creationId="{BA13B48E-26BD-49D5-BDD9-10A9AFFB78F8}"/>
          </ac:spMkLst>
        </pc:spChg>
      </pc:sldChg>
      <pc:sldChg chg="add">
        <pc:chgData name="chetan" userId="24848bdbe6a6c8f5" providerId="LiveId" clId="{EA1312EF-BD15-40C4-BE6E-405200F589FD}" dt="2021-03-19T17:58:52.722" v="898"/>
        <pc:sldMkLst>
          <pc:docMk/>
          <pc:sldMk cId="3170360258" sldId="358"/>
        </pc:sldMkLst>
      </pc:sldChg>
      <pc:sldChg chg="add ord">
        <pc:chgData name="chetan" userId="24848bdbe6a6c8f5" providerId="LiveId" clId="{EA1312EF-BD15-40C4-BE6E-405200F589FD}" dt="2021-03-19T17:59:09.729" v="901"/>
        <pc:sldMkLst>
          <pc:docMk/>
          <pc:sldMk cId="3861651435" sldId="359"/>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39FA8F-7154-4747-B4B7-38D9820C4BA6}" type="datetimeFigureOut">
              <a:rPr lang="en-IN" smtClean="0"/>
              <a:t>20-03-2021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674F1B-DD45-471E-A83A-98D381EA2699}" type="slidenum">
              <a:rPr lang="en-IN" smtClean="0"/>
              <a:t>‹#›</a:t>
            </a:fld>
            <a:endParaRPr lang="en-IN"/>
          </a:p>
        </p:txBody>
      </p:sp>
    </p:spTree>
    <p:extLst>
      <p:ext uri="{BB962C8B-B14F-4D97-AF65-F5344CB8AC3E}">
        <p14:creationId xmlns:p14="http://schemas.microsoft.com/office/powerpoint/2010/main" val="2568911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39FA8F-7154-4747-B4B7-38D9820C4BA6}" type="datetimeFigureOut">
              <a:rPr lang="en-IN" smtClean="0"/>
              <a:t>20-03-2021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674F1B-DD45-471E-A83A-98D381EA2699}" type="slidenum">
              <a:rPr lang="en-IN" smtClean="0"/>
              <a:t>‹#›</a:t>
            </a:fld>
            <a:endParaRPr lang="en-IN"/>
          </a:p>
        </p:txBody>
      </p:sp>
    </p:spTree>
    <p:extLst>
      <p:ext uri="{BB962C8B-B14F-4D97-AF65-F5344CB8AC3E}">
        <p14:creationId xmlns:p14="http://schemas.microsoft.com/office/powerpoint/2010/main" val="3047494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39FA8F-7154-4747-B4B7-38D9820C4BA6}" type="datetimeFigureOut">
              <a:rPr lang="en-IN" smtClean="0"/>
              <a:t>20-03-2021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674F1B-DD45-471E-A83A-98D381EA2699}" type="slidenum">
              <a:rPr lang="en-IN" smtClean="0"/>
              <a:t>‹#›</a:t>
            </a:fld>
            <a:endParaRPr lang="en-IN"/>
          </a:p>
        </p:txBody>
      </p:sp>
    </p:spTree>
    <p:extLst>
      <p:ext uri="{BB962C8B-B14F-4D97-AF65-F5344CB8AC3E}">
        <p14:creationId xmlns:p14="http://schemas.microsoft.com/office/powerpoint/2010/main" val="3895249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39FA8F-7154-4747-B4B7-38D9820C4BA6}" type="datetimeFigureOut">
              <a:rPr lang="en-IN" smtClean="0"/>
              <a:t>20-03-2021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674F1B-DD45-471E-A83A-98D381EA2699}" type="slidenum">
              <a:rPr lang="en-IN" smtClean="0"/>
              <a:t>‹#›</a:t>
            </a:fld>
            <a:endParaRPr lang="en-IN"/>
          </a:p>
        </p:txBody>
      </p:sp>
    </p:spTree>
    <p:extLst>
      <p:ext uri="{BB962C8B-B14F-4D97-AF65-F5344CB8AC3E}">
        <p14:creationId xmlns:p14="http://schemas.microsoft.com/office/powerpoint/2010/main" val="3312455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39FA8F-7154-4747-B4B7-38D9820C4BA6}" type="datetimeFigureOut">
              <a:rPr lang="en-IN" smtClean="0"/>
              <a:t>20-03-2021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674F1B-DD45-471E-A83A-98D381EA2699}" type="slidenum">
              <a:rPr lang="en-IN" smtClean="0"/>
              <a:t>‹#›</a:t>
            </a:fld>
            <a:endParaRPr lang="en-IN"/>
          </a:p>
        </p:txBody>
      </p:sp>
    </p:spTree>
    <p:extLst>
      <p:ext uri="{BB962C8B-B14F-4D97-AF65-F5344CB8AC3E}">
        <p14:creationId xmlns:p14="http://schemas.microsoft.com/office/powerpoint/2010/main" val="2256134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39FA8F-7154-4747-B4B7-38D9820C4BA6}" type="datetimeFigureOut">
              <a:rPr lang="en-IN" smtClean="0"/>
              <a:t>20-03-2021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674F1B-DD45-471E-A83A-98D381EA2699}" type="slidenum">
              <a:rPr lang="en-IN" smtClean="0"/>
              <a:t>‹#›</a:t>
            </a:fld>
            <a:endParaRPr lang="en-IN"/>
          </a:p>
        </p:txBody>
      </p:sp>
    </p:spTree>
    <p:extLst>
      <p:ext uri="{BB962C8B-B14F-4D97-AF65-F5344CB8AC3E}">
        <p14:creationId xmlns:p14="http://schemas.microsoft.com/office/powerpoint/2010/main" val="3631296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39FA8F-7154-4747-B4B7-38D9820C4BA6}" type="datetimeFigureOut">
              <a:rPr lang="en-IN" smtClean="0"/>
              <a:t>20-03-2021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E674F1B-DD45-471E-A83A-98D381EA2699}" type="slidenum">
              <a:rPr lang="en-IN" smtClean="0"/>
              <a:t>‹#›</a:t>
            </a:fld>
            <a:endParaRPr lang="en-IN"/>
          </a:p>
        </p:txBody>
      </p:sp>
    </p:spTree>
    <p:extLst>
      <p:ext uri="{BB962C8B-B14F-4D97-AF65-F5344CB8AC3E}">
        <p14:creationId xmlns:p14="http://schemas.microsoft.com/office/powerpoint/2010/main" val="910988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39FA8F-7154-4747-B4B7-38D9820C4BA6}" type="datetimeFigureOut">
              <a:rPr lang="en-IN" smtClean="0"/>
              <a:t>20-03-2021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E674F1B-DD45-471E-A83A-98D381EA2699}" type="slidenum">
              <a:rPr lang="en-IN" smtClean="0"/>
              <a:t>‹#›</a:t>
            </a:fld>
            <a:endParaRPr lang="en-IN"/>
          </a:p>
        </p:txBody>
      </p:sp>
    </p:spTree>
    <p:extLst>
      <p:ext uri="{BB962C8B-B14F-4D97-AF65-F5344CB8AC3E}">
        <p14:creationId xmlns:p14="http://schemas.microsoft.com/office/powerpoint/2010/main" val="2514756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39FA8F-7154-4747-B4B7-38D9820C4BA6}" type="datetimeFigureOut">
              <a:rPr lang="en-IN" smtClean="0"/>
              <a:t>20-03-2021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E674F1B-DD45-471E-A83A-98D381EA2699}" type="slidenum">
              <a:rPr lang="en-IN" smtClean="0"/>
              <a:t>‹#›</a:t>
            </a:fld>
            <a:endParaRPr lang="en-IN"/>
          </a:p>
        </p:txBody>
      </p:sp>
    </p:spTree>
    <p:extLst>
      <p:ext uri="{BB962C8B-B14F-4D97-AF65-F5344CB8AC3E}">
        <p14:creationId xmlns:p14="http://schemas.microsoft.com/office/powerpoint/2010/main" val="3442935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39FA8F-7154-4747-B4B7-38D9820C4BA6}" type="datetimeFigureOut">
              <a:rPr lang="en-IN" smtClean="0"/>
              <a:t>20-03-2021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674F1B-DD45-471E-A83A-98D381EA2699}" type="slidenum">
              <a:rPr lang="en-IN" smtClean="0"/>
              <a:t>‹#›</a:t>
            </a:fld>
            <a:endParaRPr lang="en-IN"/>
          </a:p>
        </p:txBody>
      </p:sp>
    </p:spTree>
    <p:extLst>
      <p:ext uri="{BB962C8B-B14F-4D97-AF65-F5344CB8AC3E}">
        <p14:creationId xmlns:p14="http://schemas.microsoft.com/office/powerpoint/2010/main" val="555778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39FA8F-7154-4747-B4B7-38D9820C4BA6}" type="datetimeFigureOut">
              <a:rPr lang="en-IN" smtClean="0"/>
              <a:t>20-03-2021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674F1B-DD45-471E-A83A-98D381EA2699}" type="slidenum">
              <a:rPr lang="en-IN" smtClean="0"/>
              <a:t>‹#›</a:t>
            </a:fld>
            <a:endParaRPr lang="en-IN"/>
          </a:p>
        </p:txBody>
      </p:sp>
    </p:spTree>
    <p:extLst>
      <p:ext uri="{BB962C8B-B14F-4D97-AF65-F5344CB8AC3E}">
        <p14:creationId xmlns:p14="http://schemas.microsoft.com/office/powerpoint/2010/main" val="1459738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9FA8F-7154-4747-B4B7-38D9820C4BA6}" type="datetimeFigureOut">
              <a:rPr lang="en-IN" smtClean="0"/>
              <a:t>20-03-2021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674F1B-DD45-471E-A83A-98D381EA2699}" type="slidenum">
              <a:rPr lang="en-IN" smtClean="0"/>
              <a:t>‹#›</a:t>
            </a:fld>
            <a:endParaRPr lang="en-IN"/>
          </a:p>
        </p:txBody>
      </p:sp>
    </p:spTree>
    <p:extLst>
      <p:ext uri="{BB962C8B-B14F-4D97-AF65-F5344CB8AC3E}">
        <p14:creationId xmlns:p14="http://schemas.microsoft.com/office/powerpoint/2010/main" val="392818514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jfif"/><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gif"/></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6.gif"/><Relationship Id="rId4" Type="http://schemas.openxmlformats.org/officeDocument/2006/relationships/image" Target="../media/image25.gif"/></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3.gif"/></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5.gif"/></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www.geeksforgeeks.org/g-fact-18/"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CE1F812-094B-45EE-B89F-93FD70D02769}"/>
              </a:ext>
            </a:extLst>
          </p:cNvPr>
          <p:cNvSpPr>
            <a:spLocks noGrp="1"/>
          </p:cNvSpPr>
          <p:nvPr>
            <p:ph type="ctrTitle"/>
          </p:nvPr>
        </p:nvSpPr>
        <p:spPr>
          <a:xfrm>
            <a:off x="1504212" y="1715784"/>
            <a:ext cx="9183575" cy="970893"/>
          </a:xfrm>
        </p:spPr>
        <p:txBody>
          <a:bodyPr anchor="b">
            <a:normAutofit/>
          </a:bodyPr>
          <a:lstStyle/>
          <a:p>
            <a:r>
              <a:rPr lang="en-US" sz="4400" b="1" dirty="0">
                <a:solidFill>
                  <a:schemeClr val="tx1"/>
                </a:solidFill>
              </a:rPr>
              <a:t>Indian Society for Technical Education</a:t>
            </a:r>
            <a:endParaRPr lang="en-IN" sz="4400" b="1" dirty="0">
              <a:solidFill>
                <a:schemeClr val="tx1"/>
              </a:solidFill>
            </a:endParaRPr>
          </a:p>
        </p:txBody>
      </p:sp>
      <p:pic>
        <p:nvPicPr>
          <p:cNvPr id="12" name="Google Shape;505;ga06b63c7e0_1_2">
            <a:extLst>
              <a:ext uri="{FF2B5EF4-FFF2-40B4-BE49-F238E27FC236}">
                <a16:creationId xmlns:a16="http://schemas.microsoft.com/office/drawing/2014/main" id="{D8E66CDB-3982-4EEA-BD9E-86EF686610C0}"/>
              </a:ext>
            </a:extLst>
          </p:cNvPr>
          <p:cNvPicPr preferRelativeResize="0"/>
          <p:nvPr/>
        </p:nvPicPr>
        <p:blipFill rotWithShape="1">
          <a:blip r:embed="rId2">
            <a:alphaModFix/>
          </a:blip>
          <a:srcRect/>
          <a:stretch/>
        </p:blipFill>
        <p:spPr>
          <a:xfrm>
            <a:off x="4602822" y="2938432"/>
            <a:ext cx="2640459" cy="2537693"/>
          </a:xfrm>
          <a:prstGeom prst="rect">
            <a:avLst/>
          </a:prstGeom>
          <a:noFill/>
          <a:ln>
            <a:noFill/>
          </a:ln>
        </p:spPr>
      </p:pic>
      <p:pic>
        <p:nvPicPr>
          <p:cNvPr id="14" name="Google Shape;505;ga06b63c7e0_1_2">
            <a:extLst>
              <a:ext uri="{FF2B5EF4-FFF2-40B4-BE49-F238E27FC236}">
                <a16:creationId xmlns:a16="http://schemas.microsoft.com/office/drawing/2014/main" id="{CDB14B2B-B81E-469F-809A-676AC11CC6DC}"/>
              </a:ext>
            </a:extLst>
          </p:cNvPr>
          <p:cNvPicPr preferRelativeResize="0"/>
          <p:nvPr/>
        </p:nvPicPr>
        <p:blipFill rotWithShape="1">
          <a:blip r:embed="rId2">
            <a:alphaModFix/>
          </a:blip>
          <a:srcRect/>
          <a:stretch/>
        </p:blipFill>
        <p:spPr>
          <a:xfrm>
            <a:off x="10991268" y="224345"/>
            <a:ext cx="746323" cy="772248"/>
          </a:xfrm>
          <a:prstGeom prst="rect">
            <a:avLst/>
          </a:prstGeom>
          <a:noFill/>
          <a:ln>
            <a:noFill/>
          </a:ln>
        </p:spPr>
      </p:pic>
      <p:pic>
        <p:nvPicPr>
          <p:cNvPr id="16" name="Google Shape;506;ga06b63c7e0_1_2">
            <a:extLst>
              <a:ext uri="{FF2B5EF4-FFF2-40B4-BE49-F238E27FC236}">
                <a16:creationId xmlns:a16="http://schemas.microsoft.com/office/drawing/2014/main" id="{D90CCD41-0FC4-4558-A009-B88261D21C57}"/>
              </a:ext>
            </a:extLst>
          </p:cNvPr>
          <p:cNvPicPr preferRelativeResize="0"/>
          <p:nvPr/>
        </p:nvPicPr>
        <p:blipFill>
          <a:blip r:embed="rId3">
            <a:alphaModFix/>
          </a:blip>
          <a:stretch>
            <a:fillRect/>
          </a:stretch>
        </p:blipFill>
        <p:spPr>
          <a:xfrm>
            <a:off x="157803" y="224346"/>
            <a:ext cx="746323" cy="772248"/>
          </a:xfrm>
          <a:prstGeom prst="rect">
            <a:avLst/>
          </a:prstGeom>
          <a:noFill/>
          <a:ln>
            <a:noFill/>
          </a:ln>
        </p:spPr>
      </p:pic>
      <p:grpSp>
        <p:nvGrpSpPr>
          <p:cNvPr id="6" name="Google Shape;479;ga06b63c7e0_1_2">
            <a:extLst>
              <a:ext uri="{FF2B5EF4-FFF2-40B4-BE49-F238E27FC236}">
                <a16:creationId xmlns:a16="http://schemas.microsoft.com/office/drawing/2014/main" id="{AA41427A-9FCD-4EEA-BB35-1A41C5094DA4}"/>
              </a:ext>
            </a:extLst>
          </p:cNvPr>
          <p:cNvGrpSpPr/>
          <p:nvPr/>
        </p:nvGrpSpPr>
        <p:grpSpPr>
          <a:xfrm>
            <a:off x="4602822" y="43607"/>
            <a:ext cx="2743755" cy="361476"/>
            <a:chOff x="3906325" y="2716500"/>
            <a:chExt cx="3677900" cy="477400"/>
          </a:xfrm>
        </p:grpSpPr>
        <p:sp>
          <p:nvSpPr>
            <p:cNvPr id="7" name="Google Shape;480;ga06b63c7e0_1_2">
              <a:extLst>
                <a:ext uri="{FF2B5EF4-FFF2-40B4-BE49-F238E27FC236}">
                  <a16:creationId xmlns:a16="http://schemas.microsoft.com/office/drawing/2014/main" id="{8766B541-388E-4E8A-9350-F2FB13D5149F}"/>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8" name="Google Shape;481;ga06b63c7e0_1_2">
              <a:extLst>
                <a:ext uri="{FF2B5EF4-FFF2-40B4-BE49-F238E27FC236}">
                  <a16:creationId xmlns:a16="http://schemas.microsoft.com/office/drawing/2014/main" id="{06625E6A-8586-4A9A-9A20-4D7BC3F28517}"/>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2;ga06b63c7e0_1_2">
              <a:extLst>
                <a:ext uri="{FF2B5EF4-FFF2-40B4-BE49-F238E27FC236}">
                  <a16:creationId xmlns:a16="http://schemas.microsoft.com/office/drawing/2014/main" id="{05138C30-26CB-44E2-9886-A6D6C14859C7}"/>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9F2A5040-97F3-4D29-9385-0B0659BE591F}"/>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4;ga06b63c7e0_1_2">
              <a:extLst>
                <a:ext uri="{FF2B5EF4-FFF2-40B4-BE49-F238E27FC236}">
                  <a16:creationId xmlns:a16="http://schemas.microsoft.com/office/drawing/2014/main" id="{367FB5DA-403B-44FC-9BCF-FA9856A3F6E3}"/>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5;ga06b63c7e0_1_2">
              <a:extLst>
                <a:ext uri="{FF2B5EF4-FFF2-40B4-BE49-F238E27FC236}">
                  <a16:creationId xmlns:a16="http://schemas.microsoft.com/office/drawing/2014/main" id="{719B42E6-B909-4B0B-AB25-4278923508C4}"/>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6;ga06b63c7e0_1_2">
              <a:extLst>
                <a:ext uri="{FF2B5EF4-FFF2-40B4-BE49-F238E27FC236}">
                  <a16:creationId xmlns:a16="http://schemas.microsoft.com/office/drawing/2014/main" id="{F49BFDBD-5C28-475F-B1E5-65F61EA4C856}"/>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87;ga06b63c7e0_1_2">
              <a:extLst>
                <a:ext uri="{FF2B5EF4-FFF2-40B4-BE49-F238E27FC236}">
                  <a16:creationId xmlns:a16="http://schemas.microsoft.com/office/drawing/2014/main" id="{4FFE2EEF-33E8-4F5A-AF7B-957B73B640EA}"/>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88;ga06b63c7e0_1_2">
              <a:extLst>
                <a:ext uri="{FF2B5EF4-FFF2-40B4-BE49-F238E27FC236}">
                  <a16:creationId xmlns:a16="http://schemas.microsoft.com/office/drawing/2014/main" id="{F7BEE02B-2F8C-4EE1-9FA8-0438C3D2932B}"/>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89;ga06b63c7e0_1_2">
              <a:extLst>
                <a:ext uri="{FF2B5EF4-FFF2-40B4-BE49-F238E27FC236}">
                  <a16:creationId xmlns:a16="http://schemas.microsoft.com/office/drawing/2014/main" id="{84DD8A3F-948F-4DAC-B274-EAF06B85295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0;ga06b63c7e0_1_2">
              <a:extLst>
                <a:ext uri="{FF2B5EF4-FFF2-40B4-BE49-F238E27FC236}">
                  <a16:creationId xmlns:a16="http://schemas.microsoft.com/office/drawing/2014/main" id="{D35018F9-1C51-4FA8-9B0C-3A7F8DFBDCA4}"/>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1;ga06b63c7e0_1_2">
              <a:extLst>
                <a:ext uri="{FF2B5EF4-FFF2-40B4-BE49-F238E27FC236}">
                  <a16:creationId xmlns:a16="http://schemas.microsoft.com/office/drawing/2014/main" id="{70D2E51B-8B2B-4BEB-8793-B8BCA4387367}"/>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2;ga06b63c7e0_1_2">
              <a:extLst>
                <a:ext uri="{FF2B5EF4-FFF2-40B4-BE49-F238E27FC236}">
                  <a16:creationId xmlns:a16="http://schemas.microsoft.com/office/drawing/2014/main" id="{6B53E26F-9C8D-46F2-A2D9-B4150668EA7E}"/>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3;ga06b63c7e0_1_2">
              <a:extLst>
                <a:ext uri="{FF2B5EF4-FFF2-40B4-BE49-F238E27FC236}">
                  <a16:creationId xmlns:a16="http://schemas.microsoft.com/office/drawing/2014/main" id="{D517B93F-1C39-4714-ACEA-E9480F1F0BCC}"/>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4;ga06b63c7e0_1_2">
              <a:extLst>
                <a:ext uri="{FF2B5EF4-FFF2-40B4-BE49-F238E27FC236}">
                  <a16:creationId xmlns:a16="http://schemas.microsoft.com/office/drawing/2014/main" id="{36A6CF3A-8E53-4F18-886B-D41DEBE4EFF0}"/>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5;ga06b63c7e0_1_2">
              <a:extLst>
                <a:ext uri="{FF2B5EF4-FFF2-40B4-BE49-F238E27FC236}">
                  <a16:creationId xmlns:a16="http://schemas.microsoft.com/office/drawing/2014/main" id="{A8FBCDAB-799C-4A26-B3EE-5373AB23786C}"/>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6;ga06b63c7e0_1_2">
              <a:extLst>
                <a:ext uri="{FF2B5EF4-FFF2-40B4-BE49-F238E27FC236}">
                  <a16:creationId xmlns:a16="http://schemas.microsoft.com/office/drawing/2014/main" id="{7891220F-64F9-493D-B380-9261BD3B4DEB}"/>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497;ga06b63c7e0_1_2">
              <a:extLst>
                <a:ext uri="{FF2B5EF4-FFF2-40B4-BE49-F238E27FC236}">
                  <a16:creationId xmlns:a16="http://schemas.microsoft.com/office/drawing/2014/main" id="{BF44667E-AE06-416F-BD39-F0406BF10145}"/>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498;ga06b63c7e0_1_2">
              <a:extLst>
                <a:ext uri="{FF2B5EF4-FFF2-40B4-BE49-F238E27FC236}">
                  <a16:creationId xmlns:a16="http://schemas.microsoft.com/office/drawing/2014/main" id="{2641EE2B-D3CF-466E-832A-952BFE538155}"/>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499;ga06b63c7e0_1_2">
              <a:extLst>
                <a:ext uri="{FF2B5EF4-FFF2-40B4-BE49-F238E27FC236}">
                  <a16:creationId xmlns:a16="http://schemas.microsoft.com/office/drawing/2014/main" id="{9B2971C4-1A32-4CCD-AE17-26E3C245D27C}"/>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0;ga06b63c7e0_1_2">
              <a:extLst>
                <a:ext uri="{FF2B5EF4-FFF2-40B4-BE49-F238E27FC236}">
                  <a16:creationId xmlns:a16="http://schemas.microsoft.com/office/drawing/2014/main" id="{418BE346-B81D-4310-94C4-20DAA184943D}"/>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1;ga06b63c7e0_1_2">
              <a:extLst>
                <a:ext uri="{FF2B5EF4-FFF2-40B4-BE49-F238E27FC236}">
                  <a16:creationId xmlns:a16="http://schemas.microsoft.com/office/drawing/2014/main" id="{E0176B8E-E855-496E-A040-BC4173A70053}"/>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3" name="Google Shape;502;ga06b63c7e0_1_2">
              <a:extLst>
                <a:ext uri="{FF2B5EF4-FFF2-40B4-BE49-F238E27FC236}">
                  <a16:creationId xmlns:a16="http://schemas.microsoft.com/office/drawing/2014/main" id="{27A4B683-DB81-40C2-8062-AD2C2868FD82}"/>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4" name="Google Shape;503;ga06b63c7e0_1_2">
              <a:extLst>
                <a:ext uri="{FF2B5EF4-FFF2-40B4-BE49-F238E27FC236}">
                  <a16:creationId xmlns:a16="http://schemas.microsoft.com/office/drawing/2014/main" id="{C53BD1E1-3832-4132-93AA-8121BAC99324}"/>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5" name="Google Shape;504;ga06b63c7e0_1_2">
              <a:extLst>
                <a:ext uri="{FF2B5EF4-FFF2-40B4-BE49-F238E27FC236}">
                  <a16:creationId xmlns:a16="http://schemas.microsoft.com/office/drawing/2014/main" id="{F6EF3820-E246-4C32-AC22-32E88ADD166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7" name="Google Shape;477;ga06b63c7e0_1_2">
            <a:extLst>
              <a:ext uri="{FF2B5EF4-FFF2-40B4-BE49-F238E27FC236}">
                <a16:creationId xmlns:a16="http://schemas.microsoft.com/office/drawing/2014/main" id="{46DA92A7-0E0F-4F26-9795-66984EADE7CA}"/>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8" name="Google Shape;477;ga06b63c7e0_1_2">
            <a:extLst>
              <a:ext uri="{FF2B5EF4-FFF2-40B4-BE49-F238E27FC236}">
                <a16:creationId xmlns:a16="http://schemas.microsoft.com/office/drawing/2014/main" id="{9743903A-1B81-471E-9668-F804D33C60AA}"/>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pic>
        <p:nvPicPr>
          <p:cNvPr id="1028" name="Picture 4">
            <a:extLst>
              <a:ext uri="{FF2B5EF4-FFF2-40B4-BE49-F238E27FC236}">
                <a16:creationId xmlns:a16="http://schemas.microsoft.com/office/drawing/2014/main" id="{89A776D0-F493-4A6F-B2F4-CC59220A46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3760" y="638275"/>
            <a:ext cx="3686175" cy="8096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299DBF8-FC97-4CFA-A00F-D982CB5CEA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554" y="5550078"/>
            <a:ext cx="368617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6514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696674" y="2450688"/>
            <a:ext cx="10412002" cy="1460500"/>
          </a:xfrm>
        </p:spPr>
        <p:txBody>
          <a:bodyPr>
            <a:normAutofit/>
          </a:bodyPr>
          <a:lstStyle/>
          <a:p>
            <a:pPr algn="ctr"/>
            <a:r>
              <a:rPr lang="en-US" sz="8000" b="1" dirty="0"/>
              <a:t>STACKS</a:t>
            </a:r>
            <a:endParaRPr lang="en-IN" sz="8000" b="1"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Tree>
    <p:extLst>
      <p:ext uri="{BB962C8B-B14F-4D97-AF65-F5344CB8AC3E}">
        <p14:creationId xmlns:p14="http://schemas.microsoft.com/office/powerpoint/2010/main" val="2479211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US" sz="5400" b="1" dirty="0"/>
              <a:t>What is a Stack?</a:t>
            </a:r>
            <a:endParaRPr lang="en-IN" sz="5400" b="1" dirty="0"/>
          </a:p>
        </p:txBody>
      </p:sp>
      <p:sp>
        <p:nvSpPr>
          <p:cNvPr id="3" name="Content Placeholder 2">
            <a:extLst>
              <a:ext uri="{FF2B5EF4-FFF2-40B4-BE49-F238E27FC236}">
                <a16:creationId xmlns:a16="http://schemas.microsoft.com/office/drawing/2014/main" id="{CF1DECC9-BECF-448B-9857-60F39CF9B129}"/>
              </a:ext>
            </a:extLst>
          </p:cNvPr>
          <p:cNvSpPr>
            <a:spLocks noGrp="1"/>
          </p:cNvSpPr>
          <p:nvPr>
            <p:ph idx="1"/>
          </p:nvPr>
        </p:nvSpPr>
        <p:spPr>
          <a:xfrm>
            <a:off x="767163" y="2034012"/>
            <a:ext cx="10515600" cy="4543131"/>
          </a:xfrm>
        </p:spPr>
        <p:txBody>
          <a:bodyPr>
            <a:normAutofit/>
          </a:bodyPr>
          <a:lstStyle/>
          <a:p>
            <a:pPr marL="0" indent="0">
              <a:buNone/>
            </a:pPr>
            <a:r>
              <a:rPr lang="en-US" sz="2400" b="0" i="0" dirty="0">
                <a:effectLst/>
                <a:latin typeface="Helvetica Neue"/>
              </a:rPr>
              <a:t>A </a:t>
            </a:r>
            <a:r>
              <a:rPr lang="en-US" sz="2400" b="1" i="0" dirty="0">
                <a:effectLst/>
                <a:latin typeface="Helvetica Neue"/>
              </a:rPr>
              <a:t>stack</a:t>
            </a:r>
            <a:r>
              <a:rPr lang="en-US" sz="2400" b="0" i="0" dirty="0">
                <a:effectLst/>
                <a:latin typeface="Helvetica Neue"/>
              </a:rPr>
              <a:t> is an ordered collection of items where the addition of new items and the removal of existing items always takes place at the same </a:t>
            </a:r>
            <a:r>
              <a:rPr lang="en-US" sz="2400" b="0" i="0" dirty="0" err="1">
                <a:effectLst/>
                <a:latin typeface="Helvetica Neue"/>
              </a:rPr>
              <a:t>end.It</a:t>
            </a:r>
            <a:r>
              <a:rPr lang="en-US" sz="2400" b="0" i="0" dirty="0">
                <a:effectLst/>
                <a:latin typeface="Helvetica Neue"/>
              </a:rPr>
              <a:t> follows the</a:t>
            </a:r>
            <a:r>
              <a:rPr lang="en-US" sz="2400" dirty="0"/>
              <a:t> order LIFO(Last In First Out) or FILO(First In Last Out).</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pic>
        <p:nvPicPr>
          <p:cNvPr id="1028" name="Picture 4" descr="Data Structure and Algorithms - Stack - Tutorialspoint">
            <a:extLst>
              <a:ext uri="{FF2B5EF4-FFF2-40B4-BE49-F238E27FC236}">
                <a16:creationId xmlns:a16="http://schemas.microsoft.com/office/drawing/2014/main" id="{3A73EBF0-FC0D-40E9-B007-680CC64D46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5894" y="3429000"/>
            <a:ext cx="4488554" cy="3097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948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A465A-AF9A-4D5A-B978-90733D8D6FE8}"/>
              </a:ext>
            </a:extLst>
          </p:cNvPr>
          <p:cNvSpPr>
            <a:spLocks noGrp="1"/>
          </p:cNvSpPr>
          <p:nvPr>
            <p:ph type="ctrTitle"/>
          </p:nvPr>
        </p:nvSpPr>
        <p:spPr/>
        <p:txBody>
          <a:bodyPr/>
          <a:lstStyle/>
          <a:p>
            <a:endParaRPr lang="en-IN">
              <a:solidFill>
                <a:schemeClr val="tx1">
                  <a:lumMod val="95000"/>
                </a:schemeClr>
              </a:solidFill>
            </a:endParaRPr>
          </a:p>
        </p:txBody>
      </p:sp>
      <p:sp>
        <p:nvSpPr>
          <p:cNvPr id="3" name="Subtitle 2">
            <a:extLst>
              <a:ext uri="{FF2B5EF4-FFF2-40B4-BE49-F238E27FC236}">
                <a16:creationId xmlns:a16="http://schemas.microsoft.com/office/drawing/2014/main" id="{D8AD3672-A312-4D52-BB64-4E87359B4E5F}"/>
              </a:ext>
            </a:extLst>
          </p:cNvPr>
          <p:cNvSpPr>
            <a:spLocks noGrp="1"/>
          </p:cNvSpPr>
          <p:nvPr>
            <p:ph type="subTitle" idx="1"/>
          </p:nvPr>
        </p:nvSpPr>
        <p:spPr/>
        <p:txBody>
          <a:bodyPr/>
          <a:lstStyle/>
          <a:p>
            <a:endParaRPr lang="en-IN">
              <a:solidFill>
                <a:schemeClr val="tx1">
                  <a:lumMod val="95000"/>
                </a:schemeClr>
              </a:solidFill>
            </a:endParaRPr>
          </a:p>
        </p:txBody>
      </p:sp>
      <p:sp>
        <p:nvSpPr>
          <p:cNvPr id="4" name="Rectangle 3">
            <a:extLst>
              <a:ext uri="{FF2B5EF4-FFF2-40B4-BE49-F238E27FC236}">
                <a16:creationId xmlns:a16="http://schemas.microsoft.com/office/drawing/2014/main" id="{43326141-07B8-4A7A-B774-BB3DA95D2B59}"/>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chemeClr val="tx1">
                  <a:lumMod val="95000"/>
                </a:schemeClr>
              </a:solidFill>
            </a:endParaRPr>
          </a:p>
        </p:txBody>
      </p:sp>
      <p:pic>
        <p:nvPicPr>
          <p:cNvPr id="5" name="Google Shape;505;ga06b63c7e0_1_2">
            <a:extLst>
              <a:ext uri="{FF2B5EF4-FFF2-40B4-BE49-F238E27FC236}">
                <a16:creationId xmlns:a16="http://schemas.microsoft.com/office/drawing/2014/main" id="{5DEA4F82-74F2-42A7-958F-7DFA259F4421}"/>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172DC006-3076-40AD-9C09-72ED13C3838F}"/>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4D931F67-30ED-44FC-BB6A-EF0E8985D4DD}"/>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A9350E9D-F6AD-4C23-9E2D-C6B348F489B1}"/>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FA12263E-B6F8-42DC-8704-FBC724FA18EB}"/>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15CB0862-8E7F-4F1A-9EAE-00DD67ED1A25}"/>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271D4E03-8CB0-4A80-9BBD-F76780665631}"/>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F6566AB0-331E-4A79-A95E-5784240E66FD}"/>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B2170DCB-FBCD-4294-A14A-B7847B77AF6C}"/>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1F44C4D8-56C3-4460-8AE8-9E4BCF83C511}"/>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FA009C7A-A1C2-4233-B38C-4962AF8AEF3B}"/>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7BB7D530-E0F0-4B79-9604-0FAAA156E413}"/>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EA14CC4B-A501-410A-BB6D-5777A2A96B0A}"/>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4C9769EC-5B1D-4FBE-B657-94C10D847B16}"/>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FAE67D04-1139-45F1-B7DC-3D3E3C16954E}"/>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07DFA26F-FE21-47F1-B5FA-FD43E845F5BA}"/>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3F9C2B73-CD80-48F5-B563-A93A48C81C7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EAA5344C-9DD6-4C0B-A709-551ED40A0B1E}"/>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57A3B008-B1A4-4CA5-95AD-0BAA5F887E4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6CF5B7D1-AE80-40C2-9489-4C837EEF48F1}"/>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A1123ED5-CC29-40A9-A0D5-4ED719CF2F19}"/>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11C932F0-FEFF-4149-8CFA-84D76D452628}"/>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7797C38A-4C58-40D8-BC1A-AD088072155A}"/>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82D95471-B196-4E15-A0E3-5AE8F431B981}"/>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F9ACD2EC-BBD5-4F38-AC68-80CBE851A9DD}"/>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1F2A47DC-76FD-43B1-88D8-1DB9BC507A7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AA87F780-534E-4153-AE8A-9CFBFC7D596F}"/>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F8689467-2011-4257-8570-FB0A31D36529}"/>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BC55ED15-68ED-47F4-91DF-FFFCA2B8B82E}"/>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B671B6CC-3A96-4F51-8275-6D957FA63AAB}"/>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extBox 34">
            <a:extLst>
              <a:ext uri="{FF2B5EF4-FFF2-40B4-BE49-F238E27FC236}">
                <a16:creationId xmlns:a16="http://schemas.microsoft.com/office/drawing/2014/main" id="{657CE09A-351D-4F3F-ABD9-C4DE4479926A}"/>
              </a:ext>
            </a:extLst>
          </p:cNvPr>
          <p:cNvSpPr txBox="1"/>
          <p:nvPr/>
        </p:nvSpPr>
        <p:spPr>
          <a:xfrm>
            <a:off x="1163381" y="1023794"/>
            <a:ext cx="4961048" cy="553998"/>
          </a:xfrm>
          <a:prstGeom prst="rect">
            <a:avLst/>
          </a:prstGeom>
          <a:noFill/>
        </p:spPr>
        <p:txBody>
          <a:bodyPr wrap="square" rtlCol="0">
            <a:spAutoFit/>
          </a:bodyPr>
          <a:lstStyle/>
          <a:p>
            <a:r>
              <a:rPr lang="en-IN" sz="3000" dirty="0">
                <a:solidFill>
                  <a:schemeClr val="tx1">
                    <a:lumMod val="95000"/>
                  </a:schemeClr>
                </a:solidFill>
              </a:rPr>
              <a:t>Some Examples of Stacks-</a:t>
            </a:r>
          </a:p>
        </p:txBody>
      </p:sp>
      <p:pic>
        <p:nvPicPr>
          <p:cNvPr id="37" name="Picture 36">
            <a:extLst>
              <a:ext uri="{FF2B5EF4-FFF2-40B4-BE49-F238E27FC236}">
                <a16:creationId xmlns:a16="http://schemas.microsoft.com/office/drawing/2014/main" id="{C8ADF483-C8E5-4B50-A173-7CAC18B0AE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0625" y="2040067"/>
            <a:ext cx="4289333" cy="3597754"/>
          </a:xfrm>
          <a:prstGeom prst="rect">
            <a:avLst/>
          </a:prstGeom>
        </p:spPr>
      </p:pic>
      <p:pic>
        <p:nvPicPr>
          <p:cNvPr id="39" name="Picture 38">
            <a:extLst>
              <a:ext uri="{FF2B5EF4-FFF2-40B4-BE49-F238E27FC236}">
                <a16:creationId xmlns:a16="http://schemas.microsoft.com/office/drawing/2014/main" id="{0E249BF4-4060-471C-8A03-7ED7486447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3694" y="2040157"/>
            <a:ext cx="2954579" cy="3597664"/>
          </a:xfrm>
          <a:prstGeom prst="rect">
            <a:avLst/>
          </a:prstGeom>
        </p:spPr>
      </p:pic>
    </p:spTree>
    <p:extLst>
      <p:ext uri="{BB962C8B-B14F-4D97-AF65-F5344CB8AC3E}">
        <p14:creationId xmlns:p14="http://schemas.microsoft.com/office/powerpoint/2010/main" val="1936776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A465A-AF9A-4D5A-B978-90733D8D6FE8}"/>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D8AD3672-A312-4D52-BB64-4E87359B4E5F}"/>
              </a:ext>
            </a:extLst>
          </p:cNvPr>
          <p:cNvSpPr>
            <a:spLocks noGrp="1"/>
          </p:cNvSpPr>
          <p:nvPr>
            <p:ph type="subTitle" idx="1"/>
          </p:nvPr>
        </p:nvSpPr>
        <p:spPr/>
        <p:txBody>
          <a:bodyPr/>
          <a:lstStyle/>
          <a:p>
            <a:endParaRPr lang="en-IN"/>
          </a:p>
        </p:txBody>
      </p:sp>
      <p:sp>
        <p:nvSpPr>
          <p:cNvPr id="4" name="Rectangle 3">
            <a:extLst>
              <a:ext uri="{FF2B5EF4-FFF2-40B4-BE49-F238E27FC236}">
                <a16:creationId xmlns:a16="http://schemas.microsoft.com/office/drawing/2014/main" id="{43326141-07B8-4A7A-B774-BB3DA95D2B59}"/>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5" name="Google Shape;505;ga06b63c7e0_1_2">
            <a:extLst>
              <a:ext uri="{FF2B5EF4-FFF2-40B4-BE49-F238E27FC236}">
                <a16:creationId xmlns:a16="http://schemas.microsoft.com/office/drawing/2014/main" id="{5DEA4F82-74F2-42A7-958F-7DFA259F4421}"/>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172DC006-3076-40AD-9C09-72ED13C3838F}"/>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4D931F67-30ED-44FC-BB6A-EF0E8985D4DD}"/>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A9350E9D-F6AD-4C23-9E2D-C6B348F489B1}"/>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FA12263E-B6F8-42DC-8704-FBC724FA18EB}"/>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15CB0862-8E7F-4F1A-9EAE-00DD67ED1A25}"/>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271D4E03-8CB0-4A80-9BBD-F76780665631}"/>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F6566AB0-331E-4A79-A95E-5784240E66FD}"/>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B2170DCB-FBCD-4294-A14A-B7847B77AF6C}"/>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1F44C4D8-56C3-4460-8AE8-9E4BCF83C511}"/>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FA009C7A-A1C2-4233-B38C-4962AF8AEF3B}"/>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7BB7D530-E0F0-4B79-9604-0FAAA156E413}"/>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EA14CC4B-A501-410A-BB6D-5777A2A96B0A}"/>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4C9769EC-5B1D-4FBE-B657-94C10D847B16}"/>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FAE67D04-1139-45F1-B7DC-3D3E3C16954E}"/>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07DFA26F-FE21-47F1-B5FA-FD43E845F5BA}"/>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3F9C2B73-CD80-48F5-B563-A93A48C81C7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EAA5344C-9DD6-4C0B-A709-551ED40A0B1E}"/>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57A3B008-B1A4-4CA5-95AD-0BAA5F887E4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6CF5B7D1-AE80-40C2-9489-4C837EEF48F1}"/>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A1123ED5-CC29-40A9-A0D5-4ED719CF2F19}"/>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11C932F0-FEFF-4149-8CFA-84D76D452628}"/>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7797C38A-4C58-40D8-BC1A-AD088072155A}"/>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82D95471-B196-4E15-A0E3-5AE8F431B981}"/>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F9ACD2EC-BBD5-4F38-AC68-80CBE851A9DD}"/>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1F2A47DC-76FD-43B1-88D8-1DB9BC507A7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AA87F780-534E-4153-AE8A-9CFBFC7D596F}"/>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F8689467-2011-4257-8570-FB0A31D36529}"/>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BC55ED15-68ED-47F4-91DF-FFFCA2B8B82E}"/>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B671B6CC-3A96-4F51-8275-6D957FA63AAB}"/>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extBox 34">
            <a:extLst>
              <a:ext uri="{FF2B5EF4-FFF2-40B4-BE49-F238E27FC236}">
                <a16:creationId xmlns:a16="http://schemas.microsoft.com/office/drawing/2014/main" id="{657CE09A-351D-4F3F-ABD9-C4DE4479926A}"/>
              </a:ext>
            </a:extLst>
          </p:cNvPr>
          <p:cNvSpPr txBox="1"/>
          <p:nvPr/>
        </p:nvSpPr>
        <p:spPr>
          <a:xfrm>
            <a:off x="961135" y="996593"/>
            <a:ext cx="9876730" cy="923330"/>
          </a:xfrm>
          <a:prstGeom prst="rect">
            <a:avLst/>
          </a:prstGeom>
          <a:noFill/>
        </p:spPr>
        <p:txBody>
          <a:bodyPr wrap="square" rtlCol="0">
            <a:spAutoFit/>
          </a:bodyPr>
          <a:lstStyle/>
          <a:p>
            <a:pPr algn="ctr"/>
            <a:r>
              <a:rPr lang="en-IN" sz="5400" dirty="0">
                <a:solidFill>
                  <a:schemeClr val="tx1">
                    <a:lumMod val="95000"/>
                  </a:schemeClr>
                </a:solidFill>
              </a:rPr>
              <a:t>Working of a Stack</a:t>
            </a:r>
          </a:p>
        </p:txBody>
      </p:sp>
      <p:pic>
        <p:nvPicPr>
          <p:cNvPr id="38" name="Picture 37">
            <a:extLst>
              <a:ext uri="{FF2B5EF4-FFF2-40B4-BE49-F238E27FC236}">
                <a16:creationId xmlns:a16="http://schemas.microsoft.com/office/drawing/2014/main" id="{77D679A7-A79C-4D1F-8C40-749F539F0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6537" y="2511433"/>
            <a:ext cx="6096000" cy="3810000"/>
          </a:xfrm>
          <a:prstGeom prst="rect">
            <a:avLst/>
          </a:prstGeom>
        </p:spPr>
      </p:pic>
    </p:spTree>
    <p:extLst>
      <p:ext uri="{BB962C8B-B14F-4D97-AF65-F5344CB8AC3E}">
        <p14:creationId xmlns:p14="http://schemas.microsoft.com/office/powerpoint/2010/main" val="879630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F3428-2159-4BB9-8500-54859DD16CDD}"/>
              </a:ext>
            </a:extLst>
          </p:cNvPr>
          <p:cNvSpPr>
            <a:spLocks noGrp="1"/>
          </p:cNvSpPr>
          <p:nvPr>
            <p:ph type="title"/>
          </p:nvPr>
        </p:nvSpPr>
        <p:spPr/>
        <p:txBody>
          <a:bodyPr/>
          <a:lstStyle/>
          <a:p>
            <a:endParaRPr lang="en-IN"/>
          </a:p>
        </p:txBody>
      </p:sp>
      <p:pic>
        <p:nvPicPr>
          <p:cNvPr id="38" name="Content Placeholder 37">
            <a:extLst>
              <a:ext uri="{FF2B5EF4-FFF2-40B4-BE49-F238E27FC236}">
                <a16:creationId xmlns:a16="http://schemas.microsoft.com/office/drawing/2014/main" id="{CB29725D-F381-4FEC-BB01-B751424E2C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7250" y="3048794"/>
            <a:ext cx="2857500" cy="1905000"/>
          </a:xfrm>
        </p:spPr>
      </p:pic>
      <p:sp>
        <p:nvSpPr>
          <p:cNvPr id="4" name="Rectangle 3">
            <a:extLst>
              <a:ext uri="{FF2B5EF4-FFF2-40B4-BE49-F238E27FC236}">
                <a16:creationId xmlns:a16="http://schemas.microsoft.com/office/drawing/2014/main" id="{6DC84C5F-C650-4DC4-BADA-67B11D41B024}"/>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5" name="Google Shape;505;ga06b63c7e0_1_2">
            <a:extLst>
              <a:ext uri="{FF2B5EF4-FFF2-40B4-BE49-F238E27FC236}">
                <a16:creationId xmlns:a16="http://schemas.microsoft.com/office/drawing/2014/main" id="{6C89539A-2431-4FFF-A033-89637689D608}"/>
              </a:ext>
            </a:extLst>
          </p:cNvPr>
          <p:cNvPicPr preferRelativeResize="0"/>
          <p:nvPr/>
        </p:nvPicPr>
        <p:blipFill rotWithShape="1">
          <a:blip r:embed="rId3">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34CFD561-EC96-4E8E-A0C4-5478744F68C2}"/>
              </a:ext>
            </a:extLst>
          </p:cNvPr>
          <p:cNvPicPr preferRelativeResize="0"/>
          <p:nvPr/>
        </p:nvPicPr>
        <p:blipFill>
          <a:blip r:embed="rId4">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AC7F74B7-586D-459D-97AE-1EC09D936A73}"/>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A266EFCE-6045-4245-9032-F7E8D439CBEF}"/>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CBE321C6-14C3-4734-84EF-14766679B77E}"/>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DC42EE8A-6239-4174-B08D-DF24B7DCB4D3}"/>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EDFA587E-5671-4124-AB7B-8E619CB49A55}"/>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EA71110F-7BB9-413A-B432-77ED132150B4}"/>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C4C42CEB-B82B-40EF-8A97-A2CFB2EC5CF6}"/>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DF332E76-7EC9-4FCE-AEF9-54729FF6A7D3}"/>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7B7B00AB-392B-4FAF-992D-ACA83A3AC8EA}"/>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39C2529F-503F-476F-952C-6CB3ED92BF5A}"/>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49ADFE49-F6E5-4BE6-90F8-02CD5BF9BC28}"/>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C8926B49-7479-4914-B8D7-49B3A3F3E84C}"/>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55C7A503-691F-44B6-B66D-C79F18D144E7}"/>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32FCE3EC-8F25-45D9-83AE-B81469C68932}"/>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D100DDC2-F287-4C3C-AB3E-41D1C22428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85D24724-5F19-4608-BC53-B7DA7EE7D6E0}"/>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1F3484C0-10E3-4108-91F6-7E090A8EBFAF}"/>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7561E90A-39EA-45E2-8E66-9A1977C8689B}"/>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ACA7D295-2C42-43EB-AB69-8D33450D955B}"/>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A3790CF5-6474-483F-96A6-208078F2A8A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8146684C-5B75-4157-9152-86B2B90CECC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7AA81F3B-C32A-46F0-BDEC-0F4C14778F25}"/>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2154FF78-7853-419E-B937-2BFE7A1EA8BC}"/>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3926B931-2743-43F0-8916-3F750F2545E4}"/>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DC064D7E-706A-469C-A3C6-65864ED23E41}"/>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A6FE3325-4A40-4A4E-939F-ECEF16B53972}"/>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E1DC04C9-41B0-4936-B218-202EDB53CB73}"/>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F686370E-D413-49CD-833B-704D0B7D7BE5}"/>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extBox 34">
            <a:extLst>
              <a:ext uri="{FF2B5EF4-FFF2-40B4-BE49-F238E27FC236}">
                <a16:creationId xmlns:a16="http://schemas.microsoft.com/office/drawing/2014/main" id="{56B37134-8B95-4A45-B687-D3B809471D4B}"/>
              </a:ext>
            </a:extLst>
          </p:cNvPr>
          <p:cNvSpPr txBox="1"/>
          <p:nvPr/>
        </p:nvSpPr>
        <p:spPr>
          <a:xfrm>
            <a:off x="1375750" y="1028968"/>
            <a:ext cx="7687119" cy="1323439"/>
          </a:xfrm>
          <a:prstGeom prst="rect">
            <a:avLst/>
          </a:prstGeom>
          <a:noFill/>
        </p:spPr>
        <p:txBody>
          <a:bodyPr wrap="square" rtlCol="0">
            <a:spAutoFit/>
          </a:bodyPr>
          <a:lstStyle/>
          <a:p>
            <a:r>
              <a:rPr lang="en-IN" sz="4000" dirty="0"/>
              <a:t>Operations that can be performed on a STACK:</a:t>
            </a:r>
          </a:p>
        </p:txBody>
      </p:sp>
      <p:sp>
        <p:nvSpPr>
          <p:cNvPr id="36" name="TextBox 35">
            <a:extLst>
              <a:ext uri="{FF2B5EF4-FFF2-40B4-BE49-F238E27FC236}">
                <a16:creationId xmlns:a16="http://schemas.microsoft.com/office/drawing/2014/main" id="{6EAB5D80-6D77-4B5A-B0A2-D471948CEBC9}"/>
              </a:ext>
            </a:extLst>
          </p:cNvPr>
          <p:cNvSpPr txBox="1"/>
          <p:nvPr/>
        </p:nvSpPr>
        <p:spPr>
          <a:xfrm>
            <a:off x="2687436" y="2901811"/>
            <a:ext cx="2281849" cy="2246769"/>
          </a:xfrm>
          <a:prstGeom prst="rect">
            <a:avLst/>
          </a:prstGeom>
          <a:noFill/>
        </p:spPr>
        <p:txBody>
          <a:bodyPr wrap="square" rtlCol="0">
            <a:spAutoFit/>
          </a:bodyPr>
          <a:lstStyle/>
          <a:p>
            <a:pPr marL="285750" indent="-285750">
              <a:buFont typeface="Wingdings" panose="05000000000000000000" pitchFamily="2" charset="2"/>
              <a:buChar char="§"/>
            </a:pPr>
            <a:r>
              <a:rPr lang="en-IN" sz="2800" dirty="0"/>
              <a:t>Push</a:t>
            </a:r>
          </a:p>
          <a:p>
            <a:pPr marL="285750" indent="-285750">
              <a:buFont typeface="Wingdings" panose="05000000000000000000" pitchFamily="2" charset="2"/>
              <a:buChar char="§"/>
            </a:pPr>
            <a:endParaRPr lang="en-IN" sz="2800" dirty="0"/>
          </a:p>
          <a:p>
            <a:pPr marL="285750" indent="-285750">
              <a:buFont typeface="Wingdings" panose="05000000000000000000" pitchFamily="2" charset="2"/>
              <a:buChar char="§"/>
            </a:pPr>
            <a:endParaRPr lang="en-IN" sz="2800" dirty="0"/>
          </a:p>
          <a:p>
            <a:pPr marL="285750" indent="-285750">
              <a:buFont typeface="Wingdings" panose="05000000000000000000" pitchFamily="2" charset="2"/>
              <a:buChar char="§"/>
            </a:pPr>
            <a:endParaRPr lang="en-IN" sz="2800" dirty="0"/>
          </a:p>
          <a:p>
            <a:pPr marL="285750" indent="-285750">
              <a:buFont typeface="Wingdings" panose="05000000000000000000" pitchFamily="2" charset="2"/>
              <a:buChar char="§"/>
            </a:pPr>
            <a:r>
              <a:rPr lang="en-IN" sz="2800" dirty="0"/>
              <a:t>Pop</a:t>
            </a:r>
          </a:p>
        </p:txBody>
      </p:sp>
      <p:pic>
        <p:nvPicPr>
          <p:cNvPr id="40" name="Picture 39">
            <a:extLst>
              <a:ext uri="{FF2B5EF4-FFF2-40B4-BE49-F238E27FC236}">
                <a16:creationId xmlns:a16="http://schemas.microsoft.com/office/drawing/2014/main" id="{EAB2BA10-BA8D-409F-991A-5230FDFA68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6827" y="2078557"/>
            <a:ext cx="3785885" cy="2074539"/>
          </a:xfrm>
          <a:prstGeom prst="rect">
            <a:avLst/>
          </a:prstGeom>
        </p:spPr>
      </p:pic>
      <p:pic>
        <p:nvPicPr>
          <p:cNvPr id="1025" name="Picture 1" descr="Pop operation | stack in python | Edureka">
            <a:extLst>
              <a:ext uri="{FF2B5EF4-FFF2-40B4-BE49-F238E27FC236}">
                <a16:creationId xmlns:a16="http://schemas.microsoft.com/office/drawing/2014/main" id="{E04E2261-A738-4220-85C7-D10E940792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6824" y="4380474"/>
            <a:ext cx="3785885" cy="2072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060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841777-FB92-4253-9A17-563135C467A3}"/>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5" name="Google Shape;505;ga06b63c7e0_1_2">
            <a:extLst>
              <a:ext uri="{FF2B5EF4-FFF2-40B4-BE49-F238E27FC236}">
                <a16:creationId xmlns:a16="http://schemas.microsoft.com/office/drawing/2014/main" id="{95AAE91B-313E-4854-9B3E-4B24D7555270}"/>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091AA912-99B6-4A55-8C7F-81E990106DB8}"/>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887E1FFF-9C5D-4309-BBCB-82D6A93E7E7C}"/>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84B17983-25C1-42F6-AC7C-12AD024CF382}"/>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486B8ADD-D87C-4A86-A84D-A6D76288BF9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85E92592-B936-4207-9061-743A0FDB9641}"/>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1AD3BF3A-5251-4EDB-B810-1B09B85730E0}"/>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456E0CF0-C19B-45FF-AAF7-7A125C2B401C}"/>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BCC013A1-F692-4E8A-9C1D-43607BBD300A}"/>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E6421EA6-AA6A-48C0-94E9-5E892FAE12B6}"/>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DCA364DD-A351-4A64-B3A3-C7EF3FB069BA}"/>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4CF0BC1D-779C-42B5-AA1B-FCEBD4079507}"/>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1B968521-EC38-4C00-B06C-088694909BA5}"/>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5E980DA1-6179-417A-B338-49F9ABD305CF}"/>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D58554A5-94C8-4CA5-8631-71A08CC0F1C9}"/>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DBCBE173-0F7F-406C-B8DA-1D15F87FC6EE}"/>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B85180B0-4B05-4660-AC2D-6E631632717A}"/>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D460E290-8B18-412A-8984-F07B6BEE98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D01A202E-A1BF-4E37-AE28-E5864A6A3039}"/>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70D5DE87-C9EC-4A6D-903D-55136312DB9E}"/>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7ED57342-2FBF-4FB5-A6DC-F66870416A0C}"/>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A310376E-8BFE-46E1-9CE9-92C548779BEB}"/>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2D16CFA9-0923-4C74-BBF6-9737B3E1F182}"/>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AEE46759-86EA-4862-98C6-9167CF9DEEA3}"/>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5D5205CB-C4FA-4EEF-8CCE-1913F02E7F2D}"/>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E5D3A32C-DDFD-4CFE-8973-BC6B78EFD73E}"/>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60C6AAFA-5537-436B-A7CC-5FE3718BA34F}"/>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438BA6F5-1623-407F-807C-817D0C954E45}"/>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480E2E6B-9086-4EBC-B829-0999BB23CCC2}"/>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88261AAE-FC51-4F67-AC43-645FEBD71760}"/>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extBox 34">
            <a:extLst>
              <a:ext uri="{FF2B5EF4-FFF2-40B4-BE49-F238E27FC236}">
                <a16:creationId xmlns:a16="http://schemas.microsoft.com/office/drawing/2014/main" id="{A78B5A0D-21DC-428F-8B1C-0250B7104C69}"/>
              </a:ext>
            </a:extLst>
          </p:cNvPr>
          <p:cNvSpPr txBox="1"/>
          <p:nvPr/>
        </p:nvSpPr>
        <p:spPr>
          <a:xfrm>
            <a:off x="1139892" y="996593"/>
            <a:ext cx="8638674" cy="3046988"/>
          </a:xfrm>
          <a:prstGeom prst="rect">
            <a:avLst/>
          </a:prstGeom>
          <a:noFill/>
        </p:spPr>
        <p:txBody>
          <a:bodyPr wrap="square" rtlCol="0">
            <a:spAutoFit/>
          </a:bodyPr>
          <a:lstStyle/>
          <a:p>
            <a:r>
              <a:rPr lang="en-IN" sz="3200" u="sng" dirty="0"/>
              <a:t>Push</a:t>
            </a:r>
            <a:r>
              <a:rPr lang="en-IN" sz="3200" dirty="0"/>
              <a:t> : It is used to insert items into the stack.</a:t>
            </a:r>
          </a:p>
          <a:p>
            <a:endParaRPr lang="en-IN" sz="3200" u="sng" dirty="0"/>
          </a:p>
          <a:p>
            <a:r>
              <a:rPr lang="en-IN" sz="3200" u="sng" dirty="0"/>
              <a:t>Pop</a:t>
            </a:r>
            <a:r>
              <a:rPr lang="en-IN" sz="3200" dirty="0"/>
              <a:t> : It is used to delete items from stack.</a:t>
            </a:r>
          </a:p>
          <a:p>
            <a:endParaRPr lang="en-IN" sz="3200" u="sng" dirty="0"/>
          </a:p>
          <a:p>
            <a:r>
              <a:rPr lang="en-IN" sz="3200" u="sng" dirty="0"/>
              <a:t>Top</a:t>
            </a:r>
            <a:r>
              <a:rPr lang="en-IN" sz="3200" dirty="0"/>
              <a:t> : It represents the current location of data in stack.</a:t>
            </a:r>
            <a:endParaRPr lang="en-IN" sz="3200" u="sng" dirty="0"/>
          </a:p>
        </p:txBody>
      </p:sp>
      <p:pic>
        <p:nvPicPr>
          <p:cNvPr id="37" name="Picture 36">
            <a:extLst>
              <a:ext uri="{FF2B5EF4-FFF2-40B4-BE49-F238E27FC236}">
                <a16:creationId xmlns:a16="http://schemas.microsoft.com/office/drawing/2014/main" id="{49A0B198-2D4B-4879-B40D-A1039C33B0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5895" y="3838944"/>
            <a:ext cx="6485921" cy="2922104"/>
          </a:xfrm>
          <a:prstGeom prst="rect">
            <a:avLst/>
          </a:prstGeom>
        </p:spPr>
      </p:pic>
    </p:spTree>
    <p:extLst>
      <p:ext uri="{BB962C8B-B14F-4D97-AF65-F5344CB8AC3E}">
        <p14:creationId xmlns:p14="http://schemas.microsoft.com/office/powerpoint/2010/main" val="2437544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753B5-74A8-47DC-BD43-FA652621CDF1}"/>
              </a:ext>
            </a:extLst>
          </p:cNvPr>
          <p:cNvSpPr>
            <a:spLocks noGrp="1"/>
          </p:cNvSpPr>
          <p:nvPr>
            <p:ph type="title"/>
          </p:nvPr>
        </p:nvSpPr>
        <p:spPr/>
        <p:txBody>
          <a:bodyPr/>
          <a:lstStyle/>
          <a:p>
            <a:endParaRPr lang="en-IN"/>
          </a:p>
        </p:txBody>
      </p:sp>
      <p:pic>
        <p:nvPicPr>
          <p:cNvPr id="38" name="Content Placeholder 37">
            <a:extLst>
              <a:ext uri="{FF2B5EF4-FFF2-40B4-BE49-F238E27FC236}">
                <a16:creationId xmlns:a16="http://schemas.microsoft.com/office/drawing/2014/main" id="{B0235816-9C62-4F02-9588-4B4184CCE4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4095" y="2096532"/>
            <a:ext cx="9523809" cy="3809524"/>
          </a:xfrm>
        </p:spPr>
      </p:pic>
      <p:sp>
        <p:nvSpPr>
          <p:cNvPr id="4" name="Rectangle 3">
            <a:extLst>
              <a:ext uri="{FF2B5EF4-FFF2-40B4-BE49-F238E27FC236}">
                <a16:creationId xmlns:a16="http://schemas.microsoft.com/office/drawing/2014/main" id="{A4BB60AB-5E87-4DDC-B30F-9E2C1E39A0F0}"/>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5" name="Google Shape;505;ga06b63c7e0_1_2">
            <a:extLst>
              <a:ext uri="{FF2B5EF4-FFF2-40B4-BE49-F238E27FC236}">
                <a16:creationId xmlns:a16="http://schemas.microsoft.com/office/drawing/2014/main" id="{8A735EC3-E642-4F67-9A77-3437DB7C2773}"/>
              </a:ext>
            </a:extLst>
          </p:cNvPr>
          <p:cNvPicPr preferRelativeResize="0"/>
          <p:nvPr/>
        </p:nvPicPr>
        <p:blipFill rotWithShape="1">
          <a:blip r:embed="rId3">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BD9FDD2C-B336-470F-B91D-86A5012330CD}"/>
              </a:ext>
            </a:extLst>
          </p:cNvPr>
          <p:cNvPicPr preferRelativeResize="0"/>
          <p:nvPr/>
        </p:nvPicPr>
        <p:blipFill>
          <a:blip r:embed="rId4">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9431A4E7-7E3D-43D3-BD79-B5EBBCA5DACD}"/>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69827371-3242-4160-9B07-711864A9376A}"/>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DCA63CA0-783C-4544-A01E-4D78B81137BC}"/>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D884D675-C0E2-4B0C-B1DD-A8C90BC56518}"/>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4244E388-C259-4C49-841C-0342912FFDE5}"/>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4F998D2F-E3B8-4546-A011-2EB336FC12E7}"/>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6631CF35-71EA-4983-8929-B2689E32575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9162BCFE-7766-4763-8FBE-9BAB063EE9C7}"/>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81B38B7C-1E47-40C1-AB09-79E80D26612A}"/>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8198D5B5-DF75-4789-AB2B-4596477B9124}"/>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DB4E5456-3406-4650-A300-95494573A9BE}"/>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19C52870-08A1-49C3-99F9-E01FA1647F1C}"/>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DF573DD6-1B85-4205-AF0A-E14DFF9EAECD}"/>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76C86D83-9605-452E-AA02-2C9FC7C08A94}"/>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175D1F44-3B1F-46C4-A9B8-7DFAE6DE89E8}"/>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D7559696-FD2D-46C3-8B51-84530830EF86}"/>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41EA0886-C029-4CB3-84CA-0385CF7F5F36}"/>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9F8058B6-E04A-4A51-8110-08A961DE8E07}"/>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ABD4C818-23C0-4720-9399-9E529CB5788C}"/>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647A15D9-443D-4B58-BBB5-8C653B094381}"/>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5869146B-7F3D-4B51-9E4F-58D17CF35D98}"/>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5F23D0C2-4196-4C48-8DDA-34AECDF54DDD}"/>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97C65B98-7BA8-44B4-9D43-E87617762F0C}"/>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5F518D39-04E0-4908-8666-4E7225A30FFE}"/>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85AC6DDD-773D-4474-8566-ACD9726F384B}"/>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7383409F-A702-4B55-9BC8-DD795181121C}"/>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37E3B224-9E30-4A96-B098-CBE399BC1020}"/>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39DB2999-3E7B-4E5A-BA84-F1F3389A801C}"/>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extBox 34">
            <a:extLst>
              <a:ext uri="{FF2B5EF4-FFF2-40B4-BE49-F238E27FC236}">
                <a16:creationId xmlns:a16="http://schemas.microsoft.com/office/drawing/2014/main" id="{461F36CB-6D28-47FC-8551-443AFDE87423}"/>
              </a:ext>
            </a:extLst>
          </p:cNvPr>
          <p:cNvSpPr txBox="1"/>
          <p:nvPr/>
        </p:nvSpPr>
        <p:spPr>
          <a:xfrm>
            <a:off x="1270559" y="996593"/>
            <a:ext cx="6864626" cy="1200329"/>
          </a:xfrm>
          <a:prstGeom prst="rect">
            <a:avLst/>
          </a:prstGeom>
          <a:noFill/>
        </p:spPr>
        <p:txBody>
          <a:bodyPr wrap="square" rtlCol="0">
            <a:spAutoFit/>
          </a:bodyPr>
          <a:lstStyle/>
          <a:p>
            <a:r>
              <a:rPr lang="en-IN" sz="3600" u="sng" dirty="0"/>
              <a:t>Algorithm Of Insertion In Stack: (Push)</a:t>
            </a:r>
          </a:p>
        </p:txBody>
      </p:sp>
      <p:pic>
        <p:nvPicPr>
          <p:cNvPr id="40" name="Picture 39">
            <a:extLst>
              <a:ext uri="{FF2B5EF4-FFF2-40B4-BE49-F238E27FC236}">
                <a16:creationId xmlns:a16="http://schemas.microsoft.com/office/drawing/2014/main" id="{64536EA7-76C7-401F-8F97-AA6AE1A867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9642" y="3562023"/>
            <a:ext cx="6493558" cy="2797680"/>
          </a:xfrm>
          <a:prstGeom prst="rect">
            <a:avLst/>
          </a:prstGeom>
        </p:spPr>
      </p:pic>
      <p:sp>
        <p:nvSpPr>
          <p:cNvPr id="36" name="TextBox 35">
            <a:extLst>
              <a:ext uri="{FF2B5EF4-FFF2-40B4-BE49-F238E27FC236}">
                <a16:creationId xmlns:a16="http://schemas.microsoft.com/office/drawing/2014/main" id="{AFC22873-825D-437E-88CA-B2B153BE5166}"/>
              </a:ext>
            </a:extLst>
          </p:cNvPr>
          <p:cNvSpPr txBox="1"/>
          <p:nvPr/>
        </p:nvSpPr>
        <p:spPr>
          <a:xfrm>
            <a:off x="1457739" y="2557670"/>
            <a:ext cx="6493558" cy="3293209"/>
          </a:xfrm>
          <a:prstGeom prst="rect">
            <a:avLst/>
          </a:prstGeom>
          <a:noFill/>
        </p:spPr>
        <p:txBody>
          <a:bodyPr wrap="square" rtlCol="0">
            <a:spAutoFit/>
          </a:bodyPr>
          <a:lstStyle/>
          <a:p>
            <a:pPr marL="342900" indent="-342900">
              <a:buFont typeface="+mj-lt"/>
              <a:buAutoNum type="arabicPeriod"/>
            </a:pPr>
            <a:r>
              <a:rPr lang="en-IN" sz="2600" dirty="0"/>
              <a:t>Insertion(a, top, item, max)</a:t>
            </a:r>
          </a:p>
          <a:p>
            <a:pPr marL="342900" indent="-342900">
              <a:buFont typeface="+mj-lt"/>
              <a:buAutoNum type="arabicPeriod"/>
            </a:pPr>
            <a:r>
              <a:rPr lang="en-IN" sz="2600" dirty="0"/>
              <a:t>If top = max then print ‘ STACK OVERFLOW’ exist</a:t>
            </a:r>
          </a:p>
          <a:p>
            <a:r>
              <a:rPr lang="en-IN" sz="2600" dirty="0"/>
              <a:t>   else</a:t>
            </a:r>
          </a:p>
          <a:p>
            <a:pPr marL="342900" indent="-342900">
              <a:buAutoNum type="arabicPeriod" startAt="3"/>
            </a:pPr>
            <a:r>
              <a:rPr lang="en-IN" sz="2600" dirty="0"/>
              <a:t>top=top+1</a:t>
            </a:r>
          </a:p>
          <a:p>
            <a:r>
              <a:rPr lang="en-IN" sz="2600" dirty="0"/>
              <a:t>    end if </a:t>
            </a:r>
          </a:p>
          <a:p>
            <a:pPr marL="342900" indent="-342900">
              <a:buAutoNum type="arabicPeriod" startAt="4"/>
            </a:pPr>
            <a:r>
              <a:rPr lang="en-IN" sz="2600" dirty="0"/>
              <a:t>a[top] = item</a:t>
            </a:r>
          </a:p>
          <a:p>
            <a:pPr marL="342900" indent="-342900">
              <a:buAutoNum type="arabicPeriod" startAt="4"/>
            </a:pPr>
            <a:r>
              <a:rPr lang="en-IN" sz="2600" dirty="0"/>
              <a:t>Exit</a:t>
            </a:r>
          </a:p>
        </p:txBody>
      </p:sp>
    </p:spTree>
    <p:extLst>
      <p:ext uri="{BB962C8B-B14F-4D97-AF65-F5344CB8AC3E}">
        <p14:creationId xmlns:p14="http://schemas.microsoft.com/office/powerpoint/2010/main" val="3731685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3AD4-98F3-4291-9127-95D7E13C8FC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0F12865-7A2D-4BAB-9324-CC08E018C754}"/>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2E1DDAEA-4016-47BB-AC44-912A23999649}"/>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5" name="Google Shape;505;ga06b63c7e0_1_2">
            <a:extLst>
              <a:ext uri="{FF2B5EF4-FFF2-40B4-BE49-F238E27FC236}">
                <a16:creationId xmlns:a16="http://schemas.microsoft.com/office/drawing/2014/main" id="{78373607-A7BA-438C-BC82-1E3D1FDAE009}"/>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F7A5F1FD-0D21-4C39-903F-C1D7674FD140}"/>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7E4DB9C8-F447-45D5-9FB4-C21287059A95}"/>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203D6323-5B34-4BDC-B241-E0F797AB3A79}"/>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868ABAC5-EE93-4FF2-8F29-34513A08DB18}"/>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56D16483-AF62-4D27-B91D-9668E36F97E2}"/>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8C68ABEE-7FDA-4353-8251-697C67B8994F}"/>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25118C30-454F-4775-97C5-B8CF98010E55}"/>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E81ABE9D-3112-4C03-93AF-084BBB96AF62}"/>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8775D2C6-AA7E-48C8-B651-1425F0276DD9}"/>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D91C84C3-B3C3-49F9-A7ED-8C8D7E4313AD}"/>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CD54698C-F112-4F7C-A47A-DEF49994A891}"/>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A30ED980-2141-4C64-BDD8-04D693349D9D}"/>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A176D1CD-3655-439E-960B-17E7D4D80E6F}"/>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40B8D421-CC5F-43FA-BA98-E348CC8190D0}"/>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40955CA7-F059-4FE7-B603-ECA40DE5FB4A}"/>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C5325D21-791F-4323-B948-70A433C6C5E0}"/>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C2EDD9A3-7F43-4EFA-A7BB-547C4DBC966B}"/>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497CCBC8-13E1-4CA8-80B2-5A6B527FCC70}"/>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A73C2601-E1DB-4DF6-962F-87C89DA7CAE9}"/>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64377A5A-AB7D-42BE-9A2F-81DE08FD3602}"/>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4E5C37B1-3B29-4B10-B061-E83A90B4DB91}"/>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2A638DAD-2AE8-479A-9105-7CC85705267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43BB2994-5C56-43E0-9BB3-E427A90B6E6A}"/>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F4E07106-210B-403E-8199-75B22E437396}"/>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C7AB0AF2-88BB-45EA-860B-939FA050C19C}"/>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71CB28EC-9D2E-4110-86FE-E357B7FFCAA8}"/>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36764E8B-67C0-4762-91AF-0DD5FF360834}"/>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6EB03A19-CFC2-47F5-9EF8-FDEC1258F8AF}"/>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D64664B7-5D6E-4D51-BD13-FC5137A7D33B}"/>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6" name="TextBox 35">
            <a:extLst>
              <a:ext uri="{FF2B5EF4-FFF2-40B4-BE49-F238E27FC236}">
                <a16:creationId xmlns:a16="http://schemas.microsoft.com/office/drawing/2014/main" id="{2BD55619-3065-4B0F-921E-76D85BE4A2FD}"/>
              </a:ext>
            </a:extLst>
          </p:cNvPr>
          <p:cNvSpPr txBox="1"/>
          <p:nvPr/>
        </p:nvSpPr>
        <p:spPr>
          <a:xfrm>
            <a:off x="1551509" y="1144588"/>
            <a:ext cx="6102626" cy="1200329"/>
          </a:xfrm>
          <a:prstGeom prst="rect">
            <a:avLst/>
          </a:prstGeom>
          <a:noFill/>
        </p:spPr>
        <p:txBody>
          <a:bodyPr wrap="square">
            <a:spAutoFit/>
          </a:bodyPr>
          <a:lstStyle/>
          <a:p>
            <a:r>
              <a:rPr lang="en-IN" sz="3600" u="sng" dirty="0"/>
              <a:t>Algorithm Of Deletion In Stack: (Pop)</a:t>
            </a:r>
          </a:p>
        </p:txBody>
      </p:sp>
      <p:sp>
        <p:nvSpPr>
          <p:cNvPr id="37" name="TextBox 36">
            <a:extLst>
              <a:ext uri="{FF2B5EF4-FFF2-40B4-BE49-F238E27FC236}">
                <a16:creationId xmlns:a16="http://schemas.microsoft.com/office/drawing/2014/main" id="{59B73812-57DA-4258-AEEE-C6EEFA695686}"/>
              </a:ext>
            </a:extLst>
          </p:cNvPr>
          <p:cNvSpPr txBox="1"/>
          <p:nvPr/>
        </p:nvSpPr>
        <p:spPr>
          <a:xfrm>
            <a:off x="1656521" y="2650435"/>
            <a:ext cx="6294782" cy="3293209"/>
          </a:xfrm>
          <a:prstGeom prst="rect">
            <a:avLst/>
          </a:prstGeom>
          <a:noFill/>
        </p:spPr>
        <p:txBody>
          <a:bodyPr wrap="square" rtlCol="0">
            <a:spAutoFit/>
          </a:bodyPr>
          <a:lstStyle/>
          <a:p>
            <a:pPr marL="342900" indent="-342900">
              <a:buFont typeface="+mj-lt"/>
              <a:buAutoNum type="arabicPeriod"/>
            </a:pPr>
            <a:r>
              <a:rPr lang="en-IN" sz="2600" dirty="0"/>
              <a:t>Deletion( a, top, item)</a:t>
            </a:r>
          </a:p>
          <a:p>
            <a:pPr marL="342900" indent="-342900">
              <a:buFont typeface="+mj-lt"/>
              <a:buAutoNum type="arabicPeriod"/>
            </a:pPr>
            <a:r>
              <a:rPr lang="en-IN" sz="2600" dirty="0"/>
              <a:t>If top=0 then print ‘STACK UNDERFLOW’</a:t>
            </a:r>
          </a:p>
          <a:p>
            <a:r>
              <a:rPr lang="en-IN" sz="2600" dirty="0"/>
              <a:t>    exit</a:t>
            </a:r>
          </a:p>
          <a:p>
            <a:r>
              <a:rPr lang="en-IN" sz="2600" dirty="0"/>
              <a:t>    else</a:t>
            </a:r>
          </a:p>
          <a:p>
            <a:pPr marL="342900" indent="-342900">
              <a:buAutoNum type="arabicPeriod" startAt="3"/>
            </a:pPr>
            <a:r>
              <a:rPr lang="en-IN" sz="2600" dirty="0"/>
              <a:t>item=a[top]</a:t>
            </a:r>
          </a:p>
          <a:p>
            <a:r>
              <a:rPr lang="en-IN" sz="2600" dirty="0"/>
              <a:t>     end if</a:t>
            </a:r>
          </a:p>
          <a:p>
            <a:pPr marL="342900" indent="-342900">
              <a:buAutoNum type="arabicPeriod" startAt="4"/>
            </a:pPr>
            <a:r>
              <a:rPr lang="en-IN" sz="2600" dirty="0"/>
              <a:t>top=top-1</a:t>
            </a:r>
          </a:p>
          <a:p>
            <a:pPr marL="342900" indent="-342900">
              <a:buAutoNum type="arabicPeriod" startAt="4"/>
            </a:pPr>
            <a:r>
              <a:rPr lang="en-IN" sz="2600" dirty="0"/>
              <a:t>Exit</a:t>
            </a:r>
          </a:p>
        </p:txBody>
      </p:sp>
      <p:pic>
        <p:nvPicPr>
          <p:cNvPr id="2049" name="Picture 1" descr="Pop operation in Stack data structure">
            <a:extLst>
              <a:ext uri="{FF2B5EF4-FFF2-40B4-BE49-F238E27FC236}">
                <a16:creationId xmlns:a16="http://schemas.microsoft.com/office/drawing/2014/main" id="{EBBCC1BB-5B2D-4455-8A38-8A70E6D731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5410" y="3587251"/>
            <a:ext cx="6390340" cy="2772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80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3AD4-98F3-4291-9127-95D7E13C8FC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0F12865-7A2D-4BAB-9324-CC08E018C754}"/>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2E1DDAEA-4016-47BB-AC44-912A23999649}"/>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5" name="Google Shape;505;ga06b63c7e0_1_2">
            <a:extLst>
              <a:ext uri="{FF2B5EF4-FFF2-40B4-BE49-F238E27FC236}">
                <a16:creationId xmlns:a16="http://schemas.microsoft.com/office/drawing/2014/main" id="{78373607-A7BA-438C-BC82-1E3D1FDAE009}"/>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F7A5F1FD-0D21-4C39-903F-C1D7674FD140}"/>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7E4DB9C8-F447-45D5-9FB4-C21287059A95}"/>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203D6323-5B34-4BDC-B241-E0F797AB3A79}"/>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868ABAC5-EE93-4FF2-8F29-34513A08DB18}"/>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56D16483-AF62-4D27-B91D-9668E36F97E2}"/>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8C68ABEE-7FDA-4353-8251-697C67B8994F}"/>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25118C30-454F-4775-97C5-B8CF98010E55}"/>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E81ABE9D-3112-4C03-93AF-084BBB96AF62}"/>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8775D2C6-AA7E-48C8-B651-1425F0276DD9}"/>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D91C84C3-B3C3-49F9-A7ED-8C8D7E4313AD}"/>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CD54698C-F112-4F7C-A47A-DEF49994A891}"/>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A30ED980-2141-4C64-BDD8-04D693349D9D}"/>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A176D1CD-3655-439E-960B-17E7D4D80E6F}"/>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40B8D421-CC5F-43FA-BA98-E348CC8190D0}"/>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40955CA7-F059-4FE7-B603-ECA40DE5FB4A}"/>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C5325D21-791F-4323-B948-70A433C6C5E0}"/>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C2EDD9A3-7F43-4EFA-A7BB-547C4DBC966B}"/>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497CCBC8-13E1-4CA8-80B2-5A6B527FCC70}"/>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A73C2601-E1DB-4DF6-962F-87C89DA7CAE9}"/>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64377A5A-AB7D-42BE-9A2F-81DE08FD3602}"/>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4E5C37B1-3B29-4B10-B061-E83A90B4DB91}"/>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2A638DAD-2AE8-479A-9105-7CC85705267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43BB2994-5C56-43E0-9BB3-E427A90B6E6A}"/>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F4E07106-210B-403E-8199-75B22E437396}"/>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C7AB0AF2-88BB-45EA-860B-939FA050C19C}"/>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71CB28EC-9D2E-4110-86FE-E357B7FFCAA8}"/>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36764E8B-67C0-4762-91AF-0DD5FF360834}"/>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6EB03A19-CFC2-47F5-9EF8-FDEC1258F8AF}"/>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D64664B7-5D6E-4D51-BD13-FC5137A7D33B}"/>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6" name="TextBox 35">
            <a:extLst>
              <a:ext uri="{FF2B5EF4-FFF2-40B4-BE49-F238E27FC236}">
                <a16:creationId xmlns:a16="http://schemas.microsoft.com/office/drawing/2014/main" id="{2BD55619-3065-4B0F-921E-76D85BE4A2FD}"/>
              </a:ext>
            </a:extLst>
          </p:cNvPr>
          <p:cNvSpPr txBox="1"/>
          <p:nvPr/>
        </p:nvSpPr>
        <p:spPr>
          <a:xfrm>
            <a:off x="1448662" y="2767281"/>
            <a:ext cx="8921588" cy="1323439"/>
          </a:xfrm>
          <a:prstGeom prst="rect">
            <a:avLst/>
          </a:prstGeom>
          <a:noFill/>
        </p:spPr>
        <p:txBody>
          <a:bodyPr wrap="square">
            <a:spAutoFit/>
          </a:bodyPr>
          <a:lstStyle/>
          <a:p>
            <a:pPr algn="ctr"/>
            <a:r>
              <a:rPr lang="en-US" sz="8000" dirty="0"/>
              <a:t>L</a:t>
            </a:r>
            <a:r>
              <a:rPr lang="en-IN" sz="8000" dirty="0" err="1"/>
              <a:t>et’s</a:t>
            </a:r>
            <a:r>
              <a:rPr lang="en-IN" sz="8000" dirty="0"/>
              <a:t> code STACKS!</a:t>
            </a:r>
          </a:p>
        </p:txBody>
      </p:sp>
    </p:spTree>
    <p:extLst>
      <p:ext uri="{BB962C8B-B14F-4D97-AF65-F5344CB8AC3E}">
        <p14:creationId xmlns:p14="http://schemas.microsoft.com/office/powerpoint/2010/main" val="3994039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94EE4-72A8-4DE6-B186-87ED70F49D1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59ADEA7-EED9-4E8F-BB6B-73B5A1BDBB55}"/>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D9ED40B0-687C-43F2-AD9C-EBE604C0FA9D}"/>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5" name="Google Shape;505;ga06b63c7e0_1_2">
            <a:extLst>
              <a:ext uri="{FF2B5EF4-FFF2-40B4-BE49-F238E27FC236}">
                <a16:creationId xmlns:a16="http://schemas.microsoft.com/office/drawing/2014/main" id="{68B71615-760D-41F4-BF09-01F8DF303F05}"/>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475BB535-65F8-40C6-807B-AB1F20833A74}"/>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D31076AF-CBCC-4ACB-A380-3CCB1B687F6A}"/>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637DA5B1-4D7C-4FCB-A352-F9F154DB5F84}"/>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A468060E-9C56-4567-BCC6-D5154EA89B7A}"/>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21BA9CEC-EF48-46F6-BA03-8C5211E50EBB}"/>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CB9CE7C1-D238-4007-A966-64873E03C890}"/>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85A8D083-61FA-4E78-B82A-A7FCED3CE103}"/>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7B626F8D-4115-4B38-AD2F-76E612879832}"/>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55200506-34C6-433A-B2A8-79453FE79CFD}"/>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14546845-9B54-44F6-8AB0-EA65E36559F7}"/>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603B6BAC-CFCF-4349-8611-50929454A3AF}"/>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187B9A91-EF13-4E71-BA8B-2C73E816407A}"/>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07284412-EA88-4CD3-BD50-9B7C633EF441}"/>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FB72DE45-351D-4A21-8EC9-BD719D90D6F1}"/>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6238F7FE-56AC-43F9-9D5E-F6A673752A48}"/>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46BA6458-8978-487B-B992-B03951900BA9}"/>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15F8DFB9-2999-4D0B-A5FE-857D9EC08C1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5A12D64F-EDA4-4A76-8585-2E7A1D3909E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DC564204-1E01-45F7-B2CE-BD9005375243}"/>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499C7F08-3FEE-4155-9B5A-7091AF33C38F}"/>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D1100D6C-2CDA-4490-82FA-B335FD25978C}"/>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3339A76B-52D6-4676-A953-87DA4AFB71AC}"/>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BE6B7DD1-92B8-4A1B-AFEB-1B454CF14A34}"/>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6ADC8DFE-ED61-44EE-A25F-F8593B613E1A}"/>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B5D39377-AAD5-47E5-9EDE-620A3A681441}"/>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67D6BF53-49FC-4BB4-94C7-CD3C245A594A}"/>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65BC4854-D8F3-4364-AF4E-1D42D6F038C7}"/>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483FC8BA-BEDF-4EE5-8F7B-8049B2BA52EF}"/>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7B3C5FA6-EFC1-4A78-835D-98EBFC334801}"/>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extBox 34">
            <a:extLst>
              <a:ext uri="{FF2B5EF4-FFF2-40B4-BE49-F238E27FC236}">
                <a16:creationId xmlns:a16="http://schemas.microsoft.com/office/drawing/2014/main" id="{015D6C83-07A3-47BF-921B-69DCA102BFA2}"/>
              </a:ext>
            </a:extLst>
          </p:cNvPr>
          <p:cNvSpPr txBox="1"/>
          <p:nvPr/>
        </p:nvSpPr>
        <p:spPr>
          <a:xfrm>
            <a:off x="1391478" y="1318186"/>
            <a:ext cx="5488658" cy="646331"/>
          </a:xfrm>
          <a:prstGeom prst="rect">
            <a:avLst/>
          </a:prstGeom>
          <a:noFill/>
        </p:spPr>
        <p:txBody>
          <a:bodyPr wrap="square" rtlCol="0">
            <a:spAutoFit/>
          </a:bodyPr>
          <a:lstStyle/>
          <a:p>
            <a:r>
              <a:rPr lang="en-IN" sz="3600" dirty="0"/>
              <a:t>Applications of Stacks are:</a:t>
            </a:r>
          </a:p>
        </p:txBody>
      </p:sp>
      <p:sp>
        <p:nvSpPr>
          <p:cNvPr id="36" name="TextBox 35">
            <a:extLst>
              <a:ext uri="{FF2B5EF4-FFF2-40B4-BE49-F238E27FC236}">
                <a16:creationId xmlns:a16="http://schemas.microsoft.com/office/drawing/2014/main" id="{E5CC5C75-3347-40EB-A37D-AF85B5EC80CF}"/>
              </a:ext>
            </a:extLst>
          </p:cNvPr>
          <p:cNvSpPr txBox="1"/>
          <p:nvPr/>
        </p:nvSpPr>
        <p:spPr>
          <a:xfrm>
            <a:off x="1450093" y="2199861"/>
            <a:ext cx="5712997" cy="492443"/>
          </a:xfrm>
          <a:prstGeom prst="rect">
            <a:avLst/>
          </a:prstGeom>
          <a:noFill/>
        </p:spPr>
        <p:txBody>
          <a:bodyPr wrap="square" rtlCol="0">
            <a:spAutoFit/>
          </a:bodyPr>
          <a:lstStyle/>
          <a:p>
            <a:pPr marL="400050" indent="-400050">
              <a:buFont typeface="+mj-lt"/>
              <a:buAutoNum type="romanUcPeriod"/>
            </a:pPr>
            <a:r>
              <a:rPr lang="en-IN" sz="2600" u="sng" dirty="0"/>
              <a:t>Reversing Strings</a:t>
            </a:r>
            <a:r>
              <a:rPr lang="en-IN" sz="2600" dirty="0"/>
              <a:t> :</a:t>
            </a:r>
          </a:p>
        </p:txBody>
      </p:sp>
      <p:sp>
        <p:nvSpPr>
          <p:cNvPr id="37" name="TextBox 36">
            <a:extLst>
              <a:ext uri="{FF2B5EF4-FFF2-40B4-BE49-F238E27FC236}">
                <a16:creationId xmlns:a16="http://schemas.microsoft.com/office/drawing/2014/main" id="{2F748CD2-B1E1-4DD0-9EA0-6C27982C5EF6}"/>
              </a:ext>
            </a:extLst>
          </p:cNvPr>
          <p:cNvSpPr txBox="1"/>
          <p:nvPr/>
        </p:nvSpPr>
        <p:spPr>
          <a:xfrm>
            <a:off x="1577008" y="2968487"/>
            <a:ext cx="5280303" cy="3323987"/>
          </a:xfrm>
          <a:prstGeom prst="rect">
            <a:avLst/>
          </a:prstGeom>
          <a:noFill/>
        </p:spPr>
        <p:txBody>
          <a:bodyPr wrap="square" rtlCol="0">
            <a:spAutoFit/>
          </a:bodyPr>
          <a:lstStyle/>
          <a:p>
            <a:pPr marL="285750" indent="-285750">
              <a:buFont typeface="Arial" panose="020B0604020202020204" pitchFamily="34" charset="0"/>
              <a:buChar char="•"/>
            </a:pPr>
            <a:r>
              <a:rPr lang="en-IN" sz="2100" dirty="0"/>
              <a:t>A simple application of stack is reversing strings. To reverse a string, the characters of string are pushed onto the stack one by one as the string is read from left to right.</a:t>
            </a:r>
          </a:p>
          <a:p>
            <a:pPr marL="285750" indent="-285750">
              <a:buFont typeface="Arial" panose="020B0604020202020204" pitchFamily="34" charset="0"/>
              <a:buChar char="•"/>
            </a:pPr>
            <a:endParaRPr lang="en-IN" sz="2100" dirty="0"/>
          </a:p>
          <a:p>
            <a:pPr marL="285750" indent="-285750">
              <a:buFont typeface="Arial" panose="020B0604020202020204" pitchFamily="34" charset="0"/>
              <a:buChar char="•"/>
            </a:pPr>
            <a:r>
              <a:rPr lang="en-IN" sz="2100" dirty="0"/>
              <a:t>Once all the characters of string are pushed onto stack, they are popped one by one. Since the character last pushed in comes out first, subsequent pop operation results in the reversal of the string.</a:t>
            </a:r>
          </a:p>
        </p:txBody>
      </p:sp>
      <p:pic>
        <p:nvPicPr>
          <p:cNvPr id="39" name="Picture 38">
            <a:extLst>
              <a:ext uri="{FF2B5EF4-FFF2-40B4-BE49-F238E27FC236}">
                <a16:creationId xmlns:a16="http://schemas.microsoft.com/office/drawing/2014/main" id="{9E4DEDCF-0054-4F8C-81BE-832CDDBB629B}"/>
              </a:ext>
            </a:extLst>
          </p:cNvPr>
          <p:cNvPicPr>
            <a:picLocks noChangeAspect="1"/>
          </p:cNvPicPr>
          <p:nvPr/>
        </p:nvPicPr>
        <p:blipFill rotWithShape="1">
          <a:blip r:embed="rId4"/>
          <a:srcRect l="992" r="52120"/>
          <a:stretch/>
        </p:blipFill>
        <p:spPr>
          <a:xfrm>
            <a:off x="7774983" y="1929380"/>
            <a:ext cx="2360992" cy="2129187"/>
          </a:xfrm>
          <a:prstGeom prst="rect">
            <a:avLst/>
          </a:prstGeom>
        </p:spPr>
      </p:pic>
      <p:pic>
        <p:nvPicPr>
          <p:cNvPr id="41" name="Picture 40">
            <a:extLst>
              <a:ext uri="{FF2B5EF4-FFF2-40B4-BE49-F238E27FC236}">
                <a16:creationId xmlns:a16="http://schemas.microsoft.com/office/drawing/2014/main" id="{D200609E-A18B-4538-8C0E-468DF0D9B635}"/>
              </a:ext>
            </a:extLst>
          </p:cNvPr>
          <p:cNvPicPr>
            <a:picLocks noChangeAspect="1"/>
          </p:cNvPicPr>
          <p:nvPr/>
        </p:nvPicPr>
        <p:blipFill rotWithShape="1">
          <a:blip r:embed="rId4"/>
          <a:srcRect l="47675" r="16042"/>
          <a:stretch/>
        </p:blipFill>
        <p:spPr>
          <a:xfrm>
            <a:off x="7774983" y="4331763"/>
            <a:ext cx="2412369" cy="2114237"/>
          </a:xfrm>
          <a:prstGeom prst="rect">
            <a:avLst/>
          </a:prstGeom>
        </p:spPr>
      </p:pic>
    </p:spTree>
    <p:extLst>
      <p:ext uri="{BB962C8B-B14F-4D97-AF65-F5344CB8AC3E}">
        <p14:creationId xmlns:p14="http://schemas.microsoft.com/office/powerpoint/2010/main" val="1884891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796246" y="904925"/>
            <a:ext cx="10412002" cy="1460500"/>
          </a:xfrm>
        </p:spPr>
        <p:txBody>
          <a:bodyPr>
            <a:normAutofit/>
          </a:bodyPr>
          <a:lstStyle/>
          <a:p>
            <a:pPr algn="ctr"/>
            <a:r>
              <a:rPr lang="en-IN" sz="5400" b="1" dirty="0"/>
              <a:t>HORIZON’21 | ISTE-VIT</a:t>
            </a:r>
          </a:p>
        </p:txBody>
      </p:sp>
      <p:sp>
        <p:nvSpPr>
          <p:cNvPr id="3" name="Content Placeholder 2">
            <a:extLst>
              <a:ext uri="{FF2B5EF4-FFF2-40B4-BE49-F238E27FC236}">
                <a16:creationId xmlns:a16="http://schemas.microsoft.com/office/drawing/2014/main" id="{CF1DECC9-BECF-448B-9857-60F39CF9B129}"/>
              </a:ext>
            </a:extLst>
          </p:cNvPr>
          <p:cNvSpPr>
            <a:spLocks noGrp="1"/>
          </p:cNvSpPr>
          <p:nvPr>
            <p:ph idx="1"/>
          </p:nvPr>
        </p:nvSpPr>
        <p:spPr>
          <a:xfrm>
            <a:off x="939026" y="3046004"/>
            <a:ext cx="10515600" cy="1127464"/>
          </a:xfrm>
        </p:spPr>
        <p:txBody>
          <a:bodyPr>
            <a:normAutofit/>
          </a:bodyPr>
          <a:lstStyle/>
          <a:p>
            <a:pPr marL="0" indent="0" algn="ctr">
              <a:buNone/>
            </a:pPr>
            <a:r>
              <a:rPr lang="en-IN" sz="6600" dirty="0">
                <a:latin typeface="Felix Titling" panose="04060505060202020A04" pitchFamily="82" charset="0"/>
              </a:rPr>
              <a:t>CODE ASYMPTOTE</a:t>
            </a:r>
            <a:endParaRPr lang="en-IN" sz="6600" dirty="0">
              <a:latin typeface="Eras Medium ITC" panose="020B0602030504020804" pitchFamily="34" charset="0"/>
            </a:endParaRPr>
          </a:p>
          <a:p>
            <a:pPr marL="0" indent="0" algn="ctr">
              <a:buNone/>
            </a:pPr>
            <a:endParaRPr lang="en-IN" sz="3200" dirty="0">
              <a:latin typeface="Candara Light" panose="020E0502030303020204" pitchFamily="34" charset="0"/>
            </a:endParaRPr>
          </a:p>
          <a:p>
            <a:pPr marL="0" indent="0" algn="ctr">
              <a:buNone/>
            </a:pPr>
            <a:endParaRPr lang="en-IN" sz="6600"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Tree>
    <p:extLst>
      <p:ext uri="{BB962C8B-B14F-4D97-AF65-F5344CB8AC3E}">
        <p14:creationId xmlns:p14="http://schemas.microsoft.com/office/powerpoint/2010/main" val="2722471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7191D-0D2A-4F71-A0C6-4BAD2528EEC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994C380-FDEA-4967-8B4B-21990DA60EA8}"/>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B0006802-6CDC-4A3B-A25D-EDA80BE2808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5" name="Google Shape;505;ga06b63c7e0_1_2">
            <a:extLst>
              <a:ext uri="{FF2B5EF4-FFF2-40B4-BE49-F238E27FC236}">
                <a16:creationId xmlns:a16="http://schemas.microsoft.com/office/drawing/2014/main" id="{62960C71-FCD3-4FDC-B9DE-9FF8202ABF97}"/>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DE4B944A-90FD-4722-BFD8-6213FAFA6526}"/>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191700D7-3C35-461B-B3EE-A4B94BFBF530}"/>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9C48BCCF-2D54-4D42-BAE2-601F3B2D8592}"/>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4C0542CD-2DBD-41C8-B09A-6C9D3AF21574}"/>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973FD13D-165B-4FB1-AA8D-C48F85BF87CC}"/>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9AE67E26-001D-4FAF-8C2D-45250AE38C53}"/>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D27C4440-4A40-470C-9D25-C49BB26191A7}"/>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D9DF6348-5B19-46A8-A9A8-82E27DE755AE}"/>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739E64DB-4456-4845-8C28-07A6B197BE4C}"/>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2B06CC35-BA12-412B-BFA3-E38A4A6D85F6}"/>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58C97C1F-BB73-4514-9C51-D168A8DD6DEF}"/>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4026587E-720D-407D-8BB2-B402561770D4}"/>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0CE2E207-7D9A-4830-B413-BAF8F399D577}"/>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4DDDBB8A-9F05-4320-B945-A282CF37F22A}"/>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E9AF536E-38B3-4861-9F40-B872C5CDF726}"/>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5FB1A45F-1D6B-4A71-B5D8-3D6A8E2730BE}"/>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3446BF75-C937-46F0-8DAC-1EE7B64E5D1C}"/>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A33188E4-3006-4918-8035-54EDC0BA4161}"/>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F649DF70-A79A-46B7-945E-630E5F38C51E}"/>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791FF505-C005-4EC8-9FD4-2522F01F27B5}"/>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2C028FFC-39CF-490E-9C47-EA4277304C71}"/>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54FE34C4-DAC6-44EB-B59D-0C76FEA92369}"/>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70E90CF9-7366-4718-8941-BDB4E287715C}"/>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88C7A1B9-7912-40E8-AC16-A714145C1CAE}"/>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AE521016-607A-4351-BB21-ABD4F2844E35}"/>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7683B57A-AEF4-4854-AD4B-A9BE8653A397}"/>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754F1180-1B0D-4576-BAD5-69C2A81529F8}"/>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FC61DCBE-AB24-48D7-9021-BFD4735DEB10}"/>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97E7C5A2-BEE8-4494-BC36-8251F37CB000}"/>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6" name="TextBox 35">
            <a:extLst>
              <a:ext uri="{FF2B5EF4-FFF2-40B4-BE49-F238E27FC236}">
                <a16:creationId xmlns:a16="http://schemas.microsoft.com/office/drawing/2014/main" id="{2EB8E61D-397D-439A-8949-0747F8A3BA6D}"/>
              </a:ext>
            </a:extLst>
          </p:cNvPr>
          <p:cNvSpPr txBox="1"/>
          <p:nvPr/>
        </p:nvSpPr>
        <p:spPr>
          <a:xfrm>
            <a:off x="1220924" y="1071964"/>
            <a:ext cx="8384252" cy="892552"/>
          </a:xfrm>
          <a:prstGeom prst="rect">
            <a:avLst/>
          </a:prstGeom>
          <a:noFill/>
        </p:spPr>
        <p:txBody>
          <a:bodyPr wrap="square" rtlCol="0">
            <a:spAutoFit/>
          </a:bodyPr>
          <a:lstStyle/>
          <a:p>
            <a:r>
              <a:rPr lang="en-IN" sz="2600" dirty="0"/>
              <a:t>II. </a:t>
            </a:r>
            <a:r>
              <a:rPr lang="en-IN" sz="2600" u="sng" dirty="0"/>
              <a:t>Checking the validity of an expression </a:t>
            </a:r>
            <a:r>
              <a:rPr lang="en-IN" sz="2600" u="sng" dirty="0" err="1"/>
              <a:t>conataining</a:t>
            </a:r>
            <a:r>
              <a:rPr lang="en-IN" sz="2600" u="sng" dirty="0"/>
              <a:t> nested parenthesis</a:t>
            </a:r>
            <a:r>
              <a:rPr lang="en-IN" sz="2600" dirty="0"/>
              <a:t>:</a:t>
            </a:r>
          </a:p>
        </p:txBody>
      </p:sp>
      <p:sp>
        <p:nvSpPr>
          <p:cNvPr id="38" name="TextBox 37">
            <a:extLst>
              <a:ext uri="{FF2B5EF4-FFF2-40B4-BE49-F238E27FC236}">
                <a16:creationId xmlns:a16="http://schemas.microsoft.com/office/drawing/2014/main" id="{033A7753-9B85-4767-B780-8E299118B258}"/>
              </a:ext>
            </a:extLst>
          </p:cNvPr>
          <p:cNvSpPr txBox="1"/>
          <p:nvPr/>
        </p:nvSpPr>
        <p:spPr>
          <a:xfrm>
            <a:off x="1600494" y="2357569"/>
            <a:ext cx="4523936" cy="3647152"/>
          </a:xfrm>
          <a:prstGeom prst="rect">
            <a:avLst/>
          </a:prstGeom>
          <a:noFill/>
        </p:spPr>
        <p:txBody>
          <a:bodyPr wrap="square" rtlCol="0">
            <a:spAutoFit/>
          </a:bodyPr>
          <a:lstStyle/>
          <a:p>
            <a:pPr marL="285750" indent="-285750">
              <a:buFont typeface="Arial" panose="020B0604020202020204" pitchFamily="34" charset="0"/>
              <a:buChar char="•"/>
            </a:pPr>
            <a:r>
              <a:rPr lang="en-IN" sz="2100" dirty="0"/>
              <a:t>Stacks are also used to check whether a given arithmetic expressions containing nested parenthesis is properly parenthesized.</a:t>
            </a:r>
          </a:p>
          <a:p>
            <a:pPr marL="285750" indent="-285750">
              <a:buFont typeface="Arial" panose="020B0604020202020204" pitchFamily="34" charset="0"/>
              <a:buChar char="•"/>
            </a:pPr>
            <a:r>
              <a:rPr lang="en-IN" sz="2100" dirty="0"/>
              <a:t>The program for checking the validity of an expression verifies that for each left parenthesis braces or bracket, there is corresponding closing symbol and symbols are appropriately nested. </a:t>
            </a:r>
          </a:p>
        </p:txBody>
      </p:sp>
      <p:pic>
        <p:nvPicPr>
          <p:cNvPr id="40" name="Picture 39">
            <a:extLst>
              <a:ext uri="{FF2B5EF4-FFF2-40B4-BE49-F238E27FC236}">
                <a16:creationId xmlns:a16="http://schemas.microsoft.com/office/drawing/2014/main" id="{BE40F31B-7541-40A5-A20A-DE2CD9DA4316}"/>
              </a:ext>
            </a:extLst>
          </p:cNvPr>
          <p:cNvPicPr>
            <a:picLocks noChangeAspect="1"/>
          </p:cNvPicPr>
          <p:nvPr/>
        </p:nvPicPr>
        <p:blipFill>
          <a:blip r:embed="rId4"/>
          <a:stretch>
            <a:fillRect/>
          </a:stretch>
        </p:blipFill>
        <p:spPr>
          <a:xfrm>
            <a:off x="6199683" y="2392262"/>
            <a:ext cx="4858435" cy="2501223"/>
          </a:xfrm>
          <a:prstGeom prst="rect">
            <a:avLst/>
          </a:prstGeom>
        </p:spPr>
      </p:pic>
      <p:sp>
        <p:nvSpPr>
          <p:cNvPr id="41" name="Rectangle 40">
            <a:extLst>
              <a:ext uri="{FF2B5EF4-FFF2-40B4-BE49-F238E27FC236}">
                <a16:creationId xmlns:a16="http://schemas.microsoft.com/office/drawing/2014/main" id="{1C23DE31-8FF4-489B-A3D7-84A7C815BC56}"/>
              </a:ext>
            </a:extLst>
          </p:cNvPr>
          <p:cNvSpPr/>
          <p:nvPr/>
        </p:nvSpPr>
        <p:spPr>
          <a:xfrm>
            <a:off x="6205762" y="1947170"/>
            <a:ext cx="2398370" cy="427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Valid Inputs</a:t>
            </a:r>
          </a:p>
        </p:txBody>
      </p:sp>
      <p:sp>
        <p:nvSpPr>
          <p:cNvPr id="42" name="Rectangle 41">
            <a:extLst>
              <a:ext uri="{FF2B5EF4-FFF2-40B4-BE49-F238E27FC236}">
                <a16:creationId xmlns:a16="http://schemas.microsoft.com/office/drawing/2014/main" id="{C9925131-B2D3-4A3B-A768-97451F3AE7CB}"/>
              </a:ext>
            </a:extLst>
          </p:cNvPr>
          <p:cNvSpPr/>
          <p:nvPr/>
        </p:nvSpPr>
        <p:spPr>
          <a:xfrm>
            <a:off x="8672998" y="1947170"/>
            <a:ext cx="2385119" cy="427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Invalid Input</a:t>
            </a:r>
          </a:p>
        </p:txBody>
      </p:sp>
    </p:spTree>
    <p:extLst>
      <p:ext uri="{BB962C8B-B14F-4D97-AF65-F5344CB8AC3E}">
        <p14:creationId xmlns:p14="http://schemas.microsoft.com/office/powerpoint/2010/main" val="2516047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6A715-9D7A-4B82-92CE-C5C0BEE5980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2E2197-894D-4957-8463-E773570257CD}"/>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0B3FE856-8798-4AF5-AFD4-36711B55ABE1}"/>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5" name="Google Shape;505;ga06b63c7e0_1_2">
            <a:extLst>
              <a:ext uri="{FF2B5EF4-FFF2-40B4-BE49-F238E27FC236}">
                <a16:creationId xmlns:a16="http://schemas.microsoft.com/office/drawing/2014/main" id="{68216860-7FFC-4839-A08B-0479973C437F}"/>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2E944697-7435-490C-B70B-681EE4C1DE4E}"/>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B14B52F6-3D44-47C2-B815-693CA46D7F69}"/>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F565BA34-1438-4606-8030-E271DD3060DB}"/>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EC629D72-9658-4FA9-B8A7-B76B5EEC2FF4}"/>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D57ADE30-91E1-472F-883F-58FC0B7ED6D0}"/>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6D1A191B-190C-43FD-B094-DD8C10437D8C}"/>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BECBCBD4-C882-40FE-9439-35A515A975B6}"/>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BD1B32DE-9A1C-4915-B7F1-E5F33B0EB9B6}"/>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35997292-5EB0-4C50-8681-4A550D796602}"/>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5F95F70C-EDA5-4143-949C-25997E66CAD7}"/>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B7D9ED1F-7336-4528-9809-9BAA3B638291}"/>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FE5B82AB-ABDE-41D6-95C4-077345CCDF9D}"/>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B651C239-A211-4A21-95B8-E4CF52B55400}"/>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AC2AA51B-2D6F-4866-8322-9FD175E4D632}"/>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9F0D87D1-A3C8-4543-8860-52B5BCD3BE0B}"/>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564A2DE9-9A9A-4D4D-97F9-F43795E621BF}"/>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3E02015C-EA89-46EE-AA27-1EF2CBCBE4C2}"/>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8930A501-FC87-414F-AC81-B1E35FB94F5C}"/>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EC08F261-B55A-47CC-ADA4-91ED4E66F715}"/>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570CB7F5-5F3F-4811-B248-DBDAE00C3412}"/>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3860FDA6-9E1A-4607-8A8E-66FB3BB1C67F}"/>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D42CDCDA-AFA7-4CDF-82B4-39B4704E113A}"/>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4C36B983-286A-40C5-9B7F-81EF88EB00A0}"/>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5B1FA670-8E87-49DF-B66A-D305FB7F857D}"/>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C1C46435-1B36-4116-B43B-EEAEBDCD5DB4}"/>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27EAC423-8579-4EDF-A798-D261BF4F4E8F}"/>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5A45E318-0908-4600-B5E0-1DEA5D76B9CE}"/>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AF4B6F77-8A52-42BD-9550-AA55C9FD7833}"/>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D8121992-C5A5-41C2-B1B3-A1CF5EA48DE7}"/>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extBox 34">
            <a:extLst>
              <a:ext uri="{FF2B5EF4-FFF2-40B4-BE49-F238E27FC236}">
                <a16:creationId xmlns:a16="http://schemas.microsoft.com/office/drawing/2014/main" id="{C48988F6-0681-4344-B715-F5069BD4C890}"/>
              </a:ext>
            </a:extLst>
          </p:cNvPr>
          <p:cNvSpPr txBox="1"/>
          <p:nvPr/>
        </p:nvSpPr>
        <p:spPr>
          <a:xfrm>
            <a:off x="684702" y="1198245"/>
            <a:ext cx="7332324" cy="492443"/>
          </a:xfrm>
          <a:prstGeom prst="rect">
            <a:avLst/>
          </a:prstGeom>
          <a:noFill/>
        </p:spPr>
        <p:txBody>
          <a:bodyPr wrap="square" rtlCol="0">
            <a:spAutoFit/>
          </a:bodyPr>
          <a:lstStyle/>
          <a:p>
            <a:r>
              <a:rPr lang="en-IN" sz="2600" dirty="0"/>
              <a:t>III.  Evaluating arithmetic expressions:</a:t>
            </a:r>
          </a:p>
        </p:txBody>
      </p:sp>
      <p:sp>
        <p:nvSpPr>
          <p:cNvPr id="36" name="TextBox 35">
            <a:extLst>
              <a:ext uri="{FF2B5EF4-FFF2-40B4-BE49-F238E27FC236}">
                <a16:creationId xmlns:a16="http://schemas.microsoft.com/office/drawing/2014/main" id="{B32A0060-CBE9-4D7B-84ED-5466DA2F9551}"/>
              </a:ext>
            </a:extLst>
          </p:cNvPr>
          <p:cNvSpPr txBox="1"/>
          <p:nvPr/>
        </p:nvSpPr>
        <p:spPr>
          <a:xfrm>
            <a:off x="1149165" y="1982456"/>
            <a:ext cx="5486394" cy="3785652"/>
          </a:xfrm>
          <a:prstGeom prst="rect">
            <a:avLst/>
          </a:prstGeom>
          <a:noFill/>
        </p:spPr>
        <p:txBody>
          <a:bodyPr wrap="square" rtlCol="0">
            <a:spAutoFit/>
          </a:bodyPr>
          <a:lstStyle/>
          <a:p>
            <a:r>
              <a:rPr lang="en-IN" sz="2400" u="sng" dirty="0"/>
              <a:t>INFIX notation:</a:t>
            </a:r>
          </a:p>
          <a:p>
            <a:r>
              <a:rPr lang="en-IN" sz="2400" dirty="0"/>
              <a:t>The general way of writing arithmetic expressions is known as infix notation. </a:t>
            </a:r>
          </a:p>
          <a:p>
            <a:r>
              <a:rPr lang="en-IN" sz="2400" dirty="0"/>
              <a:t>E.g. (</a:t>
            </a:r>
            <a:r>
              <a:rPr lang="en-IN" sz="2400" dirty="0" err="1"/>
              <a:t>a+b</a:t>
            </a:r>
            <a:r>
              <a:rPr lang="en-IN" sz="2400" dirty="0"/>
              <a:t>)</a:t>
            </a:r>
          </a:p>
          <a:p>
            <a:endParaRPr lang="en-IN" sz="2400" dirty="0"/>
          </a:p>
          <a:p>
            <a:r>
              <a:rPr lang="en-IN" sz="2400" u="sng" dirty="0"/>
              <a:t>PREFIX notation:</a:t>
            </a:r>
          </a:p>
          <a:p>
            <a:r>
              <a:rPr lang="en-IN" sz="2400" dirty="0" err="1"/>
              <a:t>e.g</a:t>
            </a:r>
            <a:r>
              <a:rPr lang="en-IN" sz="2400" dirty="0"/>
              <a:t>, +AB</a:t>
            </a:r>
          </a:p>
          <a:p>
            <a:endParaRPr lang="en-IN" sz="2400" dirty="0"/>
          </a:p>
          <a:p>
            <a:r>
              <a:rPr lang="en-IN" sz="2400" u="sng" dirty="0"/>
              <a:t>POSTFIX notation:</a:t>
            </a:r>
          </a:p>
          <a:p>
            <a:r>
              <a:rPr lang="en-IN" sz="2400" dirty="0" err="1"/>
              <a:t>e.g</a:t>
            </a:r>
            <a:r>
              <a:rPr lang="en-IN" sz="2400" dirty="0"/>
              <a:t>: AB+</a:t>
            </a:r>
          </a:p>
        </p:txBody>
      </p:sp>
      <p:pic>
        <p:nvPicPr>
          <p:cNvPr id="38" name="Picture 37">
            <a:extLst>
              <a:ext uri="{FF2B5EF4-FFF2-40B4-BE49-F238E27FC236}">
                <a16:creationId xmlns:a16="http://schemas.microsoft.com/office/drawing/2014/main" id="{A27BC94D-ADBE-419C-AFAB-A3AEB61AF34F}"/>
              </a:ext>
            </a:extLst>
          </p:cNvPr>
          <p:cNvPicPr>
            <a:picLocks noChangeAspect="1"/>
          </p:cNvPicPr>
          <p:nvPr/>
        </p:nvPicPr>
        <p:blipFill>
          <a:blip r:embed="rId4"/>
          <a:stretch>
            <a:fillRect/>
          </a:stretch>
        </p:blipFill>
        <p:spPr>
          <a:xfrm>
            <a:off x="6857314" y="1318187"/>
            <a:ext cx="3267347" cy="2110814"/>
          </a:xfrm>
          <a:prstGeom prst="rect">
            <a:avLst/>
          </a:prstGeom>
        </p:spPr>
      </p:pic>
      <p:pic>
        <p:nvPicPr>
          <p:cNvPr id="40" name="Picture 39">
            <a:extLst>
              <a:ext uri="{FF2B5EF4-FFF2-40B4-BE49-F238E27FC236}">
                <a16:creationId xmlns:a16="http://schemas.microsoft.com/office/drawing/2014/main" id="{E387C961-CE07-4EB9-8696-D86253997A13}"/>
              </a:ext>
            </a:extLst>
          </p:cNvPr>
          <p:cNvPicPr>
            <a:picLocks noChangeAspect="1"/>
          </p:cNvPicPr>
          <p:nvPr/>
        </p:nvPicPr>
        <p:blipFill>
          <a:blip r:embed="rId5"/>
          <a:stretch>
            <a:fillRect/>
          </a:stretch>
        </p:blipFill>
        <p:spPr>
          <a:xfrm>
            <a:off x="5536232" y="3496580"/>
            <a:ext cx="4584715" cy="3330239"/>
          </a:xfrm>
          <a:prstGeom prst="rect">
            <a:avLst/>
          </a:prstGeom>
        </p:spPr>
      </p:pic>
    </p:spTree>
    <p:extLst>
      <p:ext uri="{BB962C8B-B14F-4D97-AF65-F5344CB8AC3E}">
        <p14:creationId xmlns:p14="http://schemas.microsoft.com/office/powerpoint/2010/main" val="1122566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904126" y="2567150"/>
            <a:ext cx="10412002" cy="1460500"/>
          </a:xfrm>
        </p:spPr>
        <p:txBody>
          <a:bodyPr>
            <a:normAutofit/>
          </a:bodyPr>
          <a:lstStyle/>
          <a:p>
            <a:pPr algn="ctr"/>
            <a:r>
              <a:rPr lang="en-US" sz="8000" b="1" dirty="0"/>
              <a:t>QUEUES</a:t>
            </a:r>
            <a:endParaRPr lang="en-IN" sz="8000" b="1"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Tree>
    <p:extLst>
      <p:ext uri="{BB962C8B-B14F-4D97-AF65-F5344CB8AC3E}">
        <p14:creationId xmlns:p14="http://schemas.microsoft.com/office/powerpoint/2010/main" val="2732839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505;ga06b63c7e0_1_2">
            <a:extLst>
              <a:ext uri="{FF2B5EF4-FFF2-40B4-BE49-F238E27FC236}">
                <a16:creationId xmlns:a16="http://schemas.microsoft.com/office/drawing/2014/main" id="{59437BF6-12B3-4567-B04D-97A447C7C53C}"/>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D697DDB5-178D-413F-B04E-8699BE9EC415}"/>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25BF0D83-F0D5-4673-881A-FF43CFFF4AEB}"/>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9DEA6531-2DEF-4C71-83E6-74FCD9362CC3}"/>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6974B984-2CC0-4C5D-A5EE-2AB75F291B08}"/>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7F28E6DC-725F-4D4D-814E-5EAD032DBAE2}"/>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DBF93213-358C-40E1-AE22-F298B21FE3A1}"/>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6515C31D-C421-494B-8AC2-152E4C157F17}"/>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49C12517-8D9D-4D87-A55E-E449926A9880}"/>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F8A1578D-29B5-4171-B1AF-7A2E46F5A5C2}"/>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8B94FD54-53AF-4401-B28C-9239D069E1D0}"/>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D28B5F14-F615-47C6-BDE5-A229CDD453BB}"/>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64210EAD-4829-44DD-A546-42EE48BDE6C4}"/>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F3C4BB60-93C3-4E4E-8348-3F1C2006BDA0}"/>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435D04DB-2710-4F9A-BDB6-1840240E1679}"/>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D82D732A-7094-487F-A843-BEA05E2A8022}"/>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23B8BA6B-5798-4F03-B095-9A2D555115FC}"/>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837F2225-A7A6-463A-A0ED-108E96DBAA39}"/>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F2F18167-5F5E-4CBE-A106-787C71CDF711}"/>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F51A73F4-B702-48B5-AEFC-94254083B5A7}"/>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DE073347-94EB-47FF-8D60-19A86C315DD6}"/>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EEA8D3BB-171B-4DB3-9119-7F8619EA6538}"/>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38F79AC9-37F5-4833-9F5B-41C334F4DDA2}"/>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EF72E94C-CAFC-4608-95E5-302EDDA89CF6}"/>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9D73EF29-C78C-4C72-AA03-94CEB8E6897E}"/>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89EB2625-16AC-4DA6-9FB8-93E17BA8217E}"/>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9280ACC1-111B-467D-9521-75A1336402D0}"/>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75977EAD-1FF0-4C09-91C4-229C046DD9D1}"/>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8FE4C158-CE67-48EF-910D-D5FDB8AA9635}"/>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17072D21-CA70-45CC-81E0-6E0A52A43844}"/>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itle 2">
            <a:extLst>
              <a:ext uri="{FF2B5EF4-FFF2-40B4-BE49-F238E27FC236}">
                <a16:creationId xmlns:a16="http://schemas.microsoft.com/office/drawing/2014/main" id="{43C98D4F-681B-432E-8030-6FF00C8074E5}"/>
              </a:ext>
            </a:extLst>
          </p:cNvPr>
          <p:cNvSpPr txBox="1">
            <a:spLocks/>
          </p:cNvSpPr>
          <p:nvPr/>
        </p:nvSpPr>
        <p:spPr>
          <a:xfrm>
            <a:off x="1452963" y="717075"/>
            <a:ext cx="9144000" cy="9541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dirty="0"/>
              <a:t>What are Queues?</a:t>
            </a:r>
          </a:p>
        </p:txBody>
      </p:sp>
      <p:sp>
        <p:nvSpPr>
          <p:cNvPr id="37" name="TextBox 36">
            <a:extLst>
              <a:ext uri="{FF2B5EF4-FFF2-40B4-BE49-F238E27FC236}">
                <a16:creationId xmlns:a16="http://schemas.microsoft.com/office/drawing/2014/main" id="{1A6774FC-085F-45C6-9467-FEC823F71840}"/>
              </a:ext>
            </a:extLst>
          </p:cNvPr>
          <p:cNvSpPr txBox="1"/>
          <p:nvPr/>
        </p:nvSpPr>
        <p:spPr>
          <a:xfrm>
            <a:off x="1089955" y="1946118"/>
            <a:ext cx="5839915" cy="3785652"/>
          </a:xfrm>
          <a:prstGeom prst="rect">
            <a:avLst/>
          </a:prstGeom>
          <a:noFill/>
        </p:spPr>
        <p:txBody>
          <a:bodyPr wrap="square" rtlCol="0">
            <a:spAutoFit/>
          </a:bodyPr>
          <a:lstStyle/>
          <a:p>
            <a:pPr marL="285750" indent="-285750">
              <a:buFont typeface="Wingdings" panose="05000000000000000000" pitchFamily="2" charset="2"/>
              <a:buChar char="§"/>
            </a:pPr>
            <a:r>
              <a:rPr lang="en-IN" sz="2000" dirty="0"/>
              <a:t>Queue is an ADT data structures similar to stack, except that the first item to be inserted is the first one to be removed.</a:t>
            </a:r>
          </a:p>
          <a:p>
            <a:pPr marL="285750" indent="-285750">
              <a:buFont typeface="Wingdings" panose="05000000000000000000" pitchFamily="2" charset="2"/>
              <a:buChar char="§"/>
            </a:pPr>
            <a:r>
              <a:rPr lang="en-IN" sz="2000" dirty="0"/>
              <a:t>This mechanism is called First-in-First-Out (FIFO).</a:t>
            </a:r>
          </a:p>
          <a:p>
            <a:pPr marL="285750" indent="-285750">
              <a:buFont typeface="Wingdings" panose="05000000000000000000" pitchFamily="2" charset="2"/>
              <a:buChar char="§"/>
            </a:pPr>
            <a:r>
              <a:rPr lang="en-IN" sz="2000" dirty="0"/>
              <a:t>Placing an item in queue is called “insertion or enqueue” , which is done at the end of the queue called “rear”.</a:t>
            </a:r>
          </a:p>
          <a:p>
            <a:pPr marL="285750" indent="-285750">
              <a:buFont typeface="Wingdings" panose="05000000000000000000" pitchFamily="2" charset="2"/>
              <a:buChar char="§"/>
            </a:pPr>
            <a:r>
              <a:rPr lang="en-IN" sz="2000" dirty="0"/>
              <a:t>Removing an item from queue is called “deletion or dequeue”, which is done at the other end of the queue called “front”.</a:t>
            </a:r>
          </a:p>
          <a:p>
            <a:pPr marL="285750" indent="-285750">
              <a:buFont typeface="Wingdings" panose="05000000000000000000" pitchFamily="2" charset="2"/>
              <a:buChar char="§"/>
            </a:pPr>
            <a:r>
              <a:rPr lang="en-IN" sz="2000" dirty="0"/>
              <a:t>Some of the applications are : printer queue, keystroke queue, etc.</a:t>
            </a:r>
          </a:p>
        </p:txBody>
      </p:sp>
      <p:pic>
        <p:nvPicPr>
          <p:cNvPr id="39" name="Content Placeholder 38">
            <a:extLst>
              <a:ext uri="{FF2B5EF4-FFF2-40B4-BE49-F238E27FC236}">
                <a16:creationId xmlns:a16="http://schemas.microsoft.com/office/drawing/2014/main" id="{EEE81841-E28E-4E47-B00C-40FF79C5732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051947" y="2267026"/>
            <a:ext cx="3910547" cy="2795239"/>
          </a:xfrm>
        </p:spPr>
      </p:pic>
    </p:spTree>
    <p:extLst>
      <p:ext uri="{BB962C8B-B14F-4D97-AF65-F5344CB8AC3E}">
        <p14:creationId xmlns:p14="http://schemas.microsoft.com/office/powerpoint/2010/main" val="3074073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DDF5DE-E66A-47B3-8A5A-1618F14FE7EA}"/>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endParaRPr>
          </a:p>
        </p:txBody>
      </p:sp>
      <p:pic>
        <p:nvPicPr>
          <p:cNvPr id="38" name="Content Placeholder 37">
            <a:extLst>
              <a:ext uri="{FF2B5EF4-FFF2-40B4-BE49-F238E27FC236}">
                <a16:creationId xmlns:a16="http://schemas.microsoft.com/office/drawing/2014/main" id="{B5C05B7A-BE7F-461B-A192-F47A8E96F9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25652" y="3247001"/>
            <a:ext cx="6516827" cy="2973302"/>
          </a:xfrm>
        </p:spPr>
      </p:pic>
      <p:pic>
        <p:nvPicPr>
          <p:cNvPr id="5" name="Google Shape;505;ga06b63c7e0_1_2">
            <a:extLst>
              <a:ext uri="{FF2B5EF4-FFF2-40B4-BE49-F238E27FC236}">
                <a16:creationId xmlns:a16="http://schemas.microsoft.com/office/drawing/2014/main" id="{4E721B67-E83A-40E0-8B05-CD474E34BA2C}"/>
              </a:ext>
            </a:extLst>
          </p:cNvPr>
          <p:cNvPicPr preferRelativeResize="0"/>
          <p:nvPr/>
        </p:nvPicPr>
        <p:blipFill rotWithShape="1">
          <a:blip r:embed="rId3">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B87FCB01-E626-4264-B51F-E90B8C98DBDA}"/>
              </a:ext>
            </a:extLst>
          </p:cNvPr>
          <p:cNvPicPr preferRelativeResize="0"/>
          <p:nvPr/>
        </p:nvPicPr>
        <p:blipFill>
          <a:blip r:embed="rId4">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35B55D3A-98A0-467A-8830-013EB8D74EB2}"/>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3B74F0CD-E2AE-4942-B70B-52A1958A98F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D3E0265B-2D05-439B-B278-7D50F696D175}"/>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9B0D7CB3-0779-4BDB-A2B6-10170A9948CA}"/>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9FB6959A-6E73-4802-B79A-7AB3094BAC94}"/>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A808B3E6-8AAC-44C8-85D6-F88349B44A1E}"/>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9B6F19C1-91F0-42B0-9C2E-0586A9AE32F8}"/>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1002473D-A0D3-4382-B922-3D9D639E55A5}"/>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2B191A54-6F95-4429-8B78-238ED91FE87C}"/>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B6BF4770-5552-48D3-847C-DF8C1FA627DF}"/>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BE53C914-D1AE-4756-8322-5C21EA63B0EE}"/>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F0607810-BB6B-4AD9-AC4F-7C0F63BDD55E}"/>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4141C1F1-87B2-4356-B882-CDF9CF584B72}"/>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28BDC243-29E6-42C2-9ED3-42445D5CAE79}"/>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BAE48244-E127-40A1-9446-0C3DC104313D}"/>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A8477454-563C-4618-99DF-2F535D8E7EF6}"/>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4B7B5FE5-524C-411D-B532-AF18232BA1F2}"/>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B507FB5D-B8E0-4F82-9558-A079A514233C}"/>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9F45B077-7A15-4FCC-BD5C-946FCAE15C2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A7E07B91-0DA0-48E9-AF0A-8348FAE32B1C}"/>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AC582AC0-E270-4F61-96C8-6BF6897B7B5E}"/>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A63E1E3C-2E78-4A23-BC7F-C4DBCA2FA421}"/>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2BB2D5BA-5B34-489E-8AF9-FF03490951BF}"/>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8AA57470-503D-4AEA-A0E1-78596C48007D}"/>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3F9A2181-F260-402B-A5FD-2079C50E68C5}"/>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D5CD1711-4DA7-41EB-B452-366EAED60299}"/>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B4338879-9E09-48CA-99D7-80D2252859A4}"/>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654E8BE3-8127-48C1-96A4-1325C1FDA18F}"/>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itle 2">
            <a:extLst>
              <a:ext uri="{FF2B5EF4-FFF2-40B4-BE49-F238E27FC236}">
                <a16:creationId xmlns:a16="http://schemas.microsoft.com/office/drawing/2014/main" id="{68649786-60F4-497D-ABDB-329E48873175}"/>
              </a:ext>
            </a:extLst>
          </p:cNvPr>
          <p:cNvSpPr txBox="1">
            <a:spLocks/>
          </p:cNvSpPr>
          <p:nvPr/>
        </p:nvSpPr>
        <p:spPr>
          <a:xfrm>
            <a:off x="534422" y="944952"/>
            <a:ext cx="5368250" cy="95412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u="sng" dirty="0"/>
              <a:t>Representation of Queues</a:t>
            </a:r>
          </a:p>
        </p:txBody>
      </p:sp>
      <p:sp>
        <p:nvSpPr>
          <p:cNvPr id="36" name="TextBox 35">
            <a:extLst>
              <a:ext uri="{FF2B5EF4-FFF2-40B4-BE49-F238E27FC236}">
                <a16:creationId xmlns:a16="http://schemas.microsoft.com/office/drawing/2014/main" id="{1A58BF27-612B-47F1-B7C0-9A1913F0AFD3}"/>
              </a:ext>
            </a:extLst>
          </p:cNvPr>
          <p:cNvSpPr txBox="1"/>
          <p:nvPr/>
        </p:nvSpPr>
        <p:spPr>
          <a:xfrm>
            <a:off x="1584523" y="2377440"/>
            <a:ext cx="4784164" cy="1061829"/>
          </a:xfrm>
          <a:prstGeom prst="rect">
            <a:avLst/>
          </a:prstGeom>
          <a:noFill/>
        </p:spPr>
        <p:txBody>
          <a:bodyPr wrap="square" rtlCol="0">
            <a:spAutoFit/>
          </a:bodyPr>
          <a:lstStyle/>
          <a:p>
            <a:pPr marL="342900" indent="-342900">
              <a:buFont typeface="+mj-lt"/>
              <a:buAutoNum type="arabicPeriod"/>
            </a:pPr>
            <a:r>
              <a:rPr lang="en-IN" sz="2100" dirty="0"/>
              <a:t>Using an array</a:t>
            </a:r>
          </a:p>
          <a:p>
            <a:endParaRPr lang="en-IN" sz="2100" dirty="0"/>
          </a:p>
          <a:p>
            <a:r>
              <a:rPr lang="en-IN" sz="2100" dirty="0"/>
              <a:t>2.   Using Linked List</a:t>
            </a:r>
          </a:p>
        </p:txBody>
      </p:sp>
    </p:spTree>
    <p:extLst>
      <p:ext uri="{BB962C8B-B14F-4D97-AF65-F5344CB8AC3E}">
        <p14:creationId xmlns:p14="http://schemas.microsoft.com/office/powerpoint/2010/main" val="470195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502F4-8B4A-4ED6-BB91-38CCAB96548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5A80C41-ECE6-4C22-BDC5-03DC167C6E77}"/>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DBF16704-FD86-4CCE-A429-8AC685F4C14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endParaRPr>
          </a:p>
        </p:txBody>
      </p:sp>
      <p:pic>
        <p:nvPicPr>
          <p:cNvPr id="5" name="Google Shape;505;ga06b63c7e0_1_2">
            <a:extLst>
              <a:ext uri="{FF2B5EF4-FFF2-40B4-BE49-F238E27FC236}">
                <a16:creationId xmlns:a16="http://schemas.microsoft.com/office/drawing/2014/main" id="{7B546596-876B-484C-BFE9-766BF1A4A3E6}"/>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E2CF37E1-8BB9-4E3A-ADEA-78A809977393}"/>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0CBC9ADF-A82B-415B-8E94-6D55AA4D17B0}"/>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A1B2DA21-A3BB-463E-887E-EB43FCDEC715}"/>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E84588EE-EE47-4F46-B1BA-857338267694}"/>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473C9BD0-A0D2-4254-968E-D69CE7863D75}"/>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31A0F0E6-67A8-4957-BAC6-D01C2BF3031E}"/>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CE39127E-476A-40D1-8C15-70BFE7575AA3}"/>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08BC69FC-BB71-45D6-8979-32286C312715}"/>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0E619D7D-0FE5-41F5-9CDF-022CF77B1FAC}"/>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054652EA-1161-4BDF-B72A-0DEE1F25DA41}"/>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DD9DF135-A5A2-434F-A890-0C71AC43D503}"/>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545B8DAF-8CB5-44A4-B638-7EA74959CC03}"/>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8692BA3A-617D-4319-9DCB-72761D561592}"/>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2AA229F3-3AF6-498E-8FA1-407BC96C7BB9}"/>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ED99C38A-EDF7-4EEC-B923-FF4045F8CF69}"/>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29950AB8-B18A-459D-855F-28C624920544}"/>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A73172C6-AC97-4078-AB5C-B9D2CF92A72E}"/>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4D55F6FA-6AED-4A23-9018-47708A62A1E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A763E29C-C564-4BB7-9B00-0E975A460CF7}"/>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9DD3687E-5F34-424E-B745-85EA34B5F275}"/>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CE9D84BF-206E-4421-971E-90A4E04316E1}"/>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B13FCE54-C43D-4DD8-AB3A-DB00DB749E72}"/>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5C7502D0-62DE-41C9-B847-8DDE54DFE486}"/>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3514C661-5B59-4CA0-B146-DFA0E0A1D385}"/>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38A36ED2-6B14-473D-9744-D0958F408A0D}"/>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F68C4EC4-87D2-4706-85E9-0F439E58573F}"/>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22A28687-6CB0-492D-B124-43640A63F15E}"/>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76C5B53A-09DE-45A3-831F-8B96156FB846}"/>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718E1F18-12F6-43ED-9051-2B2B921052C6}"/>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extBox 34">
            <a:extLst>
              <a:ext uri="{FF2B5EF4-FFF2-40B4-BE49-F238E27FC236}">
                <a16:creationId xmlns:a16="http://schemas.microsoft.com/office/drawing/2014/main" id="{E46B1724-0A59-4AA3-A4FB-DE92AD8F439C}"/>
              </a:ext>
            </a:extLst>
          </p:cNvPr>
          <p:cNvSpPr txBox="1"/>
          <p:nvPr/>
        </p:nvSpPr>
        <p:spPr>
          <a:xfrm>
            <a:off x="1002030" y="824297"/>
            <a:ext cx="6000396" cy="707886"/>
          </a:xfrm>
          <a:prstGeom prst="rect">
            <a:avLst/>
          </a:prstGeom>
          <a:noFill/>
        </p:spPr>
        <p:txBody>
          <a:bodyPr wrap="square" rtlCol="0">
            <a:spAutoFit/>
          </a:bodyPr>
          <a:lstStyle/>
          <a:p>
            <a:r>
              <a:rPr lang="en-IN" sz="4000" u="sng" dirty="0"/>
              <a:t>The ENQUEUE Operation</a:t>
            </a:r>
          </a:p>
        </p:txBody>
      </p:sp>
      <p:sp>
        <p:nvSpPr>
          <p:cNvPr id="36" name="TextBox 35">
            <a:extLst>
              <a:ext uri="{FF2B5EF4-FFF2-40B4-BE49-F238E27FC236}">
                <a16:creationId xmlns:a16="http://schemas.microsoft.com/office/drawing/2014/main" id="{291B30DB-8F87-4841-8328-53F927DBF43C}"/>
              </a:ext>
            </a:extLst>
          </p:cNvPr>
          <p:cNvSpPr txBox="1"/>
          <p:nvPr/>
        </p:nvSpPr>
        <p:spPr>
          <a:xfrm>
            <a:off x="1220923" y="1899076"/>
            <a:ext cx="5976729" cy="1200329"/>
          </a:xfrm>
          <a:prstGeom prst="rect">
            <a:avLst/>
          </a:prstGeom>
          <a:noFill/>
        </p:spPr>
        <p:txBody>
          <a:bodyPr wrap="square" rtlCol="0">
            <a:spAutoFit/>
          </a:bodyPr>
          <a:lstStyle/>
          <a:p>
            <a:r>
              <a:rPr lang="en-IN" sz="2400" dirty="0"/>
              <a:t>Placing an item in a queue is called “insertion or enqueue”,  which is done at the end of the queue called “rear” </a:t>
            </a:r>
          </a:p>
        </p:txBody>
      </p:sp>
      <p:pic>
        <p:nvPicPr>
          <p:cNvPr id="38" name="Picture 37">
            <a:extLst>
              <a:ext uri="{FF2B5EF4-FFF2-40B4-BE49-F238E27FC236}">
                <a16:creationId xmlns:a16="http://schemas.microsoft.com/office/drawing/2014/main" id="{087770E1-7DA2-4E78-8517-D7831C750677}"/>
              </a:ext>
            </a:extLst>
          </p:cNvPr>
          <p:cNvPicPr>
            <a:picLocks noChangeAspect="1"/>
          </p:cNvPicPr>
          <p:nvPr/>
        </p:nvPicPr>
        <p:blipFill>
          <a:blip r:embed="rId4"/>
          <a:stretch>
            <a:fillRect/>
          </a:stretch>
        </p:blipFill>
        <p:spPr>
          <a:xfrm>
            <a:off x="4005704" y="3766585"/>
            <a:ext cx="4000203" cy="2267118"/>
          </a:xfrm>
          <a:prstGeom prst="rect">
            <a:avLst/>
          </a:prstGeom>
        </p:spPr>
      </p:pic>
    </p:spTree>
    <p:extLst>
      <p:ext uri="{BB962C8B-B14F-4D97-AF65-F5344CB8AC3E}">
        <p14:creationId xmlns:p14="http://schemas.microsoft.com/office/powerpoint/2010/main" val="574023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C89C7CF5-D43A-437C-BC6A-0CA3B3BE3A6C}"/>
              </a:ext>
            </a:extLst>
          </p:cNvPr>
          <p:cNvSpPr>
            <a:spLocks noGrp="1"/>
          </p:cNvSpPr>
          <p:nvPr>
            <p:ph type="title"/>
          </p:nvPr>
        </p:nvSpPr>
        <p:spPr>
          <a:xfrm>
            <a:off x="838200" y="365125"/>
            <a:ext cx="10515600" cy="1325563"/>
          </a:xfrm>
        </p:spPr>
        <p:txBody>
          <a:bodyPr/>
          <a:lstStyle/>
          <a:p>
            <a:endParaRPr lang="en-IN"/>
          </a:p>
        </p:txBody>
      </p:sp>
      <p:sp>
        <p:nvSpPr>
          <p:cNvPr id="36" name="Content Placeholder 2">
            <a:extLst>
              <a:ext uri="{FF2B5EF4-FFF2-40B4-BE49-F238E27FC236}">
                <a16:creationId xmlns:a16="http://schemas.microsoft.com/office/drawing/2014/main" id="{A2662C8D-D773-4451-BEEE-1667137C6D07}"/>
              </a:ext>
            </a:extLst>
          </p:cNvPr>
          <p:cNvSpPr>
            <a:spLocks noGrp="1"/>
          </p:cNvSpPr>
          <p:nvPr>
            <p:ph idx="1"/>
          </p:nvPr>
        </p:nvSpPr>
        <p:spPr>
          <a:xfrm>
            <a:off x="838200" y="1825625"/>
            <a:ext cx="10515600" cy="4351338"/>
          </a:xfrm>
        </p:spPr>
        <p:txBody>
          <a:bodyPr/>
          <a:lstStyle/>
          <a:p>
            <a:endParaRPr lang="en-IN"/>
          </a:p>
        </p:txBody>
      </p:sp>
      <p:sp>
        <p:nvSpPr>
          <p:cNvPr id="37" name="Rectangle 36">
            <a:extLst>
              <a:ext uri="{FF2B5EF4-FFF2-40B4-BE49-F238E27FC236}">
                <a16:creationId xmlns:a16="http://schemas.microsoft.com/office/drawing/2014/main" id="{32006450-9FE1-4B73-8C85-2E1F5371EB1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endParaRPr>
          </a:p>
        </p:txBody>
      </p:sp>
      <p:pic>
        <p:nvPicPr>
          <p:cNvPr id="38" name="Google Shape;505;ga06b63c7e0_1_2">
            <a:extLst>
              <a:ext uri="{FF2B5EF4-FFF2-40B4-BE49-F238E27FC236}">
                <a16:creationId xmlns:a16="http://schemas.microsoft.com/office/drawing/2014/main" id="{A015B376-746E-4BFD-A3A6-B359EF9F2631}"/>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39" name="Google Shape;506;ga06b63c7e0_1_2">
            <a:extLst>
              <a:ext uri="{FF2B5EF4-FFF2-40B4-BE49-F238E27FC236}">
                <a16:creationId xmlns:a16="http://schemas.microsoft.com/office/drawing/2014/main" id="{DAA505DB-48C3-424C-A1F4-F57ADC6D7948}"/>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40" name="Google Shape;479;ga06b63c7e0_1_2">
            <a:extLst>
              <a:ext uri="{FF2B5EF4-FFF2-40B4-BE49-F238E27FC236}">
                <a16:creationId xmlns:a16="http://schemas.microsoft.com/office/drawing/2014/main" id="{7BAFBD6C-8A2C-4A0B-9D50-95018F434A68}"/>
              </a:ext>
            </a:extLst>
          </p:cNvPr>
          <p:cNvGrpSpPr/>
          <p:nvPr/>
        </p:nvGrpSpPr>
        <p:grpSpPr>
          <a:xfrm>
            <a:off x="4602822" y="43607"/>
            <a:ext cx="2743755" cy="361476"/>
            <a:chOff x="3906325" y="2716500"/>
            <a:chExt cx="3677900" cy="477400"/>
          </a:xfrm>
        </p:grpSpPr>
        <p:sp>
          <p:nvSpPr>
            <p:cNvPr id="41" name="Google Shape;480;ga06b63c7e0_1_2">
              <a:extLst>
                <a:ext uri="{FF2B5EF4-FFF2-40B4-BE49-F238E27FC236}">
                  <a16:creationId xmlns:a16="http://schemas.microsoft.com/office/drawing/2014/main" id="{DDD4FEFB-9B42-492F-945E-3B51842EE070}"/>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42" name="Google Shape;481;ga06b63c7e0_1_2">
              <a:extLst>
                <a:ext uri="{FF2B5EF4-FFF2-40B4-BE49-F238E27FC236}">
                  <a16:creationId xmlns:a16="http://schemas.microsoft.com/office/drawing/2014/main" id="{70480554-FCA0-47DC-BBF1-57C1FC9A2E5C}"/>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43" name="Google Shape;482;ga06b63c7e0_1_2">
              <a:extLst>
                <a:ext uri="{FF2B5EF4-FFF2-40B4-BE49-F238E27FC236}">
                  <a16:creationId xmlns:a16="http://schemas.microsoft.com/office/drawing/2014/main" id="{90EF00A1-2D2B-4FB2-BF8F-D248BEB45DBF}"/>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44" name="Google Shape;483;ga06b63c7e0_1_2">
              <a:extLst>
                <a:ext uri="{FF2B5EF4-FFF2-40B4-BE49-F238E27FC236}">
                  <a16:creationId xmlns:a16="http://schemas.microsoft.com/office/drawing/2014/main" id="{9395871C-193A-4357-9B85-79736FA752DA}"/>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45" name="Google Shape;484;ga06b63c7e0_1_2">
              <a:extLst>
                <a:ext uri="{FF2B5EF4-FFF2-40B4-BE49-F238E27FC236}">
                  <a16:creationId xmlns:a16="http://schemas.microsoft.com/office/drawing/2014/main" id="{A289DA50-7E40-4BF8-A13A-2E7E556C14F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46" name="Google Shape;485;ga06b63c7e0_1_2">
              <a:extLst>
                <a:ext uri="{FF2B5EF4-FFF2-40B4-BE49-F238E27FC236}">
                  <a16:creationId xmlns:a16="http://schemas.microsoft.com/office/drawing/2014/main" id="{7F718E5D-1F9D-48DF-BDAB-72B10F19C08D}"/>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47" name="Google Shape;486;ga06b63c7e0_1_2">
              <a:extLst>
                <a:ext uri="{FF2B5EF4-FFF2-40B4-BE49-F238E27FC236}">
                  <a16:creationId xmlns:a16="http://schemas.microsoft.com/office/drawing/2014/main" id="{E807A512-E365-4435-AE3A-5EC5FA9D580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48" name="Google Shape;487;ga06b63c7e0_1_2">
              <a:extLst>
                <a:ext uri="{FF2B5EF4-FFF2-40B4-BE49-F238E27FC236}">
                  <a16:creationId xmlns:a16="http://schemas.microsoft.com/office/drawing/2014/main" id="{586531F3-79FD-4DA0-AF1B-D66D5C0BB8E8}"/>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49" name="Google Shape;488;ga06b63c7e0_1_2">
              <a:extLst>
                <a:ext uri="{FF2B5EF4-FFF2-40B4-BE49-F238E27FC236}">
                  <a16:creationId xmlns:a16="http://schemas.microsoft.com/office/drawing/2014/main" id="{FD8F9955-B976-4938-9A85-5BA4383CA4B9}"/>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50" name="Google Shape;489;ga06b63c7e0_1_2">
              <a:extLst>
                <a:ext uri="{FF2B5EF4-FFF2-40B4-BE49-F238E27FC236}">
                  <a16:creationId xmlns:a16="http://schemas.microsoft.com/office/drawing/2014/main" id="{82189ADA-66CD-4723-8473-B44D61948D49}"/>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51" name="Google Shape;490;ga06b63c7e0_1_2">
              <a:extLst>
                <a:ext uri="{FF2B5EF4-FFF2-40B4-BE49-F238E27FC236}">
                  <a16:creationId xmlns:a16="http://schemas.microsoft.com/office/drawing/2014/main" id="{6892094C-2DF0-4D3A-9E5B-91C655139CD0}"/>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52" name="Google Shape;491;ga06b63c7e0_1_2">
              <a:extLst>
                <a:ext uri="{FF2B5EF4-FFF2-40B4-BE49-F238E27FC236}">
                  <a16:creationId xmlns:a16="http://schemas.microsoft.com/office/drawing/2014/main" id="{14D81EE9-9B7B-4574-ABF9-6130AD2E4C9F}"/>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53" name="Google Shape;492;ga06b63c7e0_1_2">
              <a:extLst>
                <a:ext uri="{FF2B5EF4-FFF2-40B4-BE49-F238E27FC236}">
                  <a16:creationId xmlns:a16="http://schemas.microsoft.com/office/drawing/2014/main" id="{60DFE429-CB14-4443-8613-8B664C8F23BD}"/>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54" name="Google Shape;493;ga06b63c7e0_1_2">
              <a:extLst>
                <a:ext uri="{FF2B5EF4-FFF2-40B4-BE49-F238E27FC236}">
                  <a16:creationId xmlns:a16="http://schemas.microsoft.com/office/drawing/2014/main" id="{D017A5E8-2484-4545-AECA-BF7F826B7963}"/>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55" name="Google Shape;494;ga06b63c7e0_1_2">
              <a:extLst>
                <a:ext uri="{FF2B5EF4-FFF2-40B4-BE49-F238E27FC236}">
                  <a16:creationId xmlns:a16="http://schemas.microsoft.com/office/drawing/2014/main" id="{F98678C6-CC0F-49EF-8794-B9BA9AF04653}"/>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56" name="Google Shape;495;ga06b63c7e0_1_2">
              <a:extLst>
                <a:ext uri="{FF2B5EF4-FFF2-40B4-BE49-F238E27FC236}">
                  <a16:creationId xmlns:a16="http://schemas.microsoft.com/office/drawing/2014/main" id="{30B99BAA-B468-4017-890B-28EEE4EC1468}"/>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57" name="Google Shape;496;ga06b63c7e0_1_2">
              <a:extLst>
                <a:ext uri="{FF2B5EF4-FFF2-40B4-BE49-F238E27FC236}">
                  <a16:creationId xmlns:a16="http://schemas.microsoft.com/office/drawing/2014/main" id="{FDCE9605-43AD-45A6-BFC0-04214B986363}"/>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58" name="Google Shape;497;ga06b63c7e0_1_2">
              <a:extLst>
                <a:ext uri="{FF2B5EF4-FFF2-40B4-BE49-F238E27FC236}">
                  <a16:creationId xmlns:a16="http://schemas.microsoft.com/office/drawing/2014/main" id="{3E77FD49-14F2-451C-9C91-C7DF81ABA9AF}"/>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59" name="Google Shape;498;ga06b63c7e0_1_2">
              <a:extLst>
                <a:ext uri="{FF2B5EF4-FFF2-40B4-BE49-F238E27FC236}">
                  <a16:creationId xmlns:a16="http://schemas.microsoft.com/office/drawing/2014/main" id="{734F07A9-DD41-4815-9143-1F881924BA89}"/>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60" name="Google Shape;499;ga06b63c7e0_1_2">
              <a:extLst>
                <a:ext uri="{FF2B5EF4-FFF2-40B4-BE49-F238E27FC236}">
                  <a16:creationId xmlns:a16="http://schemas.microsoft.com/office/drawing/2014/main" id="{8CB4894A-4852-4B38-99F8-8CF7C4478EFB}"/>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61" name="Google Shape;500;ga06b63c7e0_1_2">
              <a:extLst>
                <a:ext uri="{FF2B5EF4-FFF2-40B4-BE49-F238E27FC236}">
                  <a16:creationId xmlns:a16="http://schemas.microsoft.com/office/drawing/2014/main" id="{300AFFF3-8D20-45AE-8052-A7418CD57213}"/>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62" name="Google Shape;501;ga06b63c7e0_1_2">
              <a:extLst>
                <a:ext uri="{FF2B5EF4-FFF2-40B4-BE49-F238E27FC236}">
                  <a16:creationId xmlns:a16="http://schemas.microsoft.com/office/drawing/2014/main" id="{80AB3040-F200-42DC-811C-90CBDB5B7FC6}"/>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63" name="Google Shape;502;ga06b63c7e0_1_2">
              <a:extLst>
                <a:ext uri="{FF2B5EF4-FFF2-40B4-BE49-F238E27FC236}">
                  <a16:creationId xmlns:a16="http://schemas.microsoft.com/office/drawing/2014/main" id="{B3AE9EE2-1E48-4406-992B-6D7330ECD352}"/>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64" name="Google Shape;503;ga06b63c7e0_1_2">
              <a:extLst>
                <a:ext uri="{FF2B5EF4-FFF2-40B4-BE49-F238E27FC236}">
                  <a16:creationId xmlns:a16="http://schemas.microsoft.com/office/drawing/2014/main" id="{C5F6DE5E-3E15-4445-BADB-15833B3868D2}"/>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65" name="Google Shape;504;ga06b63c7e0_1_2">
              <a:extLst>
                <a:ext uri="{FF2B5EF4-FFF2-40B4-BE49-F238E27FC236}">
                  <a16:creationId xmlns:a16="http://schemas.microsoft.com/office/drawing/2014/main" id="{DF5949EF-489C-4D78-8D04-FE4E7D09C44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grpSp>
      <p:cxnSp>
        <p:nvCxnSpPr>
          <p:cNvPr id="66" name="Google Shape;477;ga06b63c7e0_1_2">
            <a:extLst>
              <a:ext uri="{FF2B5EF4-FFF2-40B4-BE49-F238E27FC236}">
                <a16:creationId xmlns:a16="http://schemas.microsoft.com/office/drawing/2014/main" id="{995A4CCB-C8D1-4B85-A0A2-6CED724196D3}"/>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67" name="Google Shape;477;ga06b63c7e0_1_2">
            <a:extLst>
              <a:ext uri="{FF2B5EF4-FFF2-40B4-BE49-F238E27FC236}">
                <a16:creationId xmlns:a16="http://schemas.microsoft.com/office/drawing/2014/main" id="{6347AF01-B0BF-43E8-BF32-CD24730C0BCB}"/>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68" name="TextBox 67">
            <a:extLst>
              <a:ext uri="{FF2B5EF4-FFF2-40B4-BE49-F238E27FC236}">
                <a16:creationId xmlns:a16="http://schemas.microsoft.com/office/drawing/2014/main" id="{DE6D7062-7B78-4EB5-8E3B-97A94E6B0745}"/>
              </a:ext>
            </a:extLst>
          </p:cNvPr>
          <p:cNvSpPr txBox="1"/>
          <p:nvPr/>
        </p:nvSpPr>
        <p:spPr>
          <a:xfrm>
            <a:off x="1002029" y="858989"/>
            <a:ext cx="5732995" cy="707886"/>
          </a:xfrm>
          <a:prstGeom prst="rect">
            <a:avLst/>
          </a:prstGeom>
          <a:noFill/>
        </p:spPr>
        <p:txBody>
          <a:bodyPr wrap="square" rtlCol="0">
            <a:spAutoFit/>
          </a:bodyPr>
          <a:lstStyle/>
          <a:p>
            <a:r>
              <a:rPr lang="en-IN" sz="4000" u="sng" dirty="0"/>
              <a:t>The DEQUEUE Operation</a:t>
            </a:r>
          </a:p>
        </p:txBody>
      </p:sp>
      <p:sp>
        <p:nvSpPr>
          <p:cNvPr id="69" name="TextBox 68">
            <a:extLst>
              <a:ext uri="{FF2B5EF4-FFF2-40B4-BE49-F238E27FC236}">
                <a16:creationId xmlns:a16="http://schemas.microsoft.com/office/drawing/2014/main" id="{618E3E09-1D5A-4D7E-8C67-C760172A3130}"/>
              </a:ext>
            </a:extLst>
          </p:cNvPr>
          <p:cNvSpPr txBox="1"/>
          <p:nvPr/>
        </p:nvSpPr>
        <p:spPr>
          <a:xfrm>
            <a:off x="1315425" y="1899076"/>
            <a:ext cx="5976729" cy="1200329"/>
          </a:xfrm>
          <a:prstGeom prst="rect">
            <a:avLst/>
          </a:prstGeom>
          <a:noFill/>
        </p:spPr>
        <p:txBody>
          <a:bodyPr wrap="square" rtlCol="0">
            <a:spAutoFit/>
          </a:bodyPr>
          <a:lstStyle/>
          <a:p>
            <a:r>
              <a:rPr lang="en-IN" sz="2400" dirty="0"/>
              <a:t>Removing an item in a queue is called “deletion or dequeue”,  which is done at the other end of the queue called “front” </a:t>
            </a:r>
          </a:p>
        </p:txBody>
      </p:sp>
      <p:pic>
        <p:nvPicPr>
          <p:cNvPr id="72" name="Picture 71">
            <a:extLst>
              <a:ext uri="{FF2B5EF4-FFF2-40B4-BE49-F238E27FC236}">
                <a16:creationId xmlns:a16="http://schemas.microsoft.com/office/drawing/2014/main" id="{E5085240-2029-4BCA-9BC7-AFD626BA9DC2}"/>
              </a:ext>
            </a:extLst>
          </p:cNvPr>
          <p:cNvPicPr>
            <a:picLocks noChangeAspect="1"/>
          </p:cNvPicPr>
          <p:nvPr/>
        </p:nvPicPr>
        <p:blipFill>
          <a:blip r:embed="rId4"/>
          <a:stretch>
            <a:fillRect/>
          </a:stretch>
        </p:blipFill>
        <p:spPr>
          <a:xfrm>
            <a:off x="3748607" y="3615882"/>
            <a:ext cx="4063768" cy="2312714"/>
          </a:xfrm>
          <a:prstGeom prst="rect">
            <a:avLst/>
          </a:prstGeom>
        </p:spPr>
      </p:pic>
    </p:spTree>
    <p:extLst>
      <p:ext uri="{BB962C8B-B14F-4D97-AF65-F5344CB8AC3E}">
        <p14:creationId xmlns:p14="http://schemas.microsoft.com/office/powerpoint/2010/main" val="2437722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DBD7C5-1CE9-4276-A2B1-E236639CE7B2}"/>
              </a:ext>
            </a:extLst>
          </p:cNvPr>
          <p:cNvSpPr/>
          <p:nvPr/>
        </p:nvSpPr>
        <p:spPr>
          <a:xfrm>
            <a:off x="71037" y="-280856"/>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51EB5AEA-214E-4E66-930B-F214BDA0A7C6}"/>
              </a:ext>
            </a:extLst>
          </p:cNvPr>
          <p:cNvSpPr>
            <a:spLocks noGrp="1"/>
          </p:cNvSpPr>
          <p:nvPr>
            <p:ph type="title"/>
          </p:nvPr>
        </p:nvSpPr>
        <p:spPr>
          <a:xfrm>
            <a:off x="767163" y="370390"/>
            <a:ext cx="10515600" cy="1325563"/>
          </a:xfrm>
        </p:spPr>
        <p:txBody>
          <a:bodyPr>
            <a:normAutofit/>
          </a:bodyPr>
          <a:lstStyle/>
          <a:p>
            <a:pPr algn="ctr"/>
            <a:r>
              <a:rPr lang="en-IN" sz="5400" dirty="0"/>
              <a:t>Working of the functions of Queue</a:t>
            </a:r>
          </a:p>
        </p:txBody>
      </p:sp>
      <p:pic>
        <p:nvPicPr>
          <p:cNvPr id="5" name="Google Shape;505;ga06b63c7e0_1_2">
            <a:extLst>
              <a:ext uri="{FF2B5EF4-FFF2-40B4-BE49-F238E27FC236}">
                <a16:creationId xmlns:a16="http://schemas.microsoft.com/office/drawing/2014/main" id="{B7F8BE86-B375-41E7-B3CF-2BE4A661C0C6}"/>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BA8B46CE-4DE7-4221-8AF0-045F61B5F47E}"/>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7B668FD2-08FC-4E7A-A311-6529B2B7D086}"/>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FA39D086-DB66-4BD4-A073-E4BA8A22E6FD}"/>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8B8A33CC-B71E-4BCA-85FF-102E124D301E}"/>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9A2E5D45-F194-4B83-A954-8C07850A2315}"/>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F18F4192-1CB8-47C1-85C7-0B746E0871D2}"/>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69D2E522-5DF0-48FB-B0A5-7C97BCC3CF0D}"/>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84E9F654-2F5B-479A-A389-463157625DC5}"/>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53655EB4-2261-4B7E-8B3F-5FEA04700D97}"/>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408ABFF0-08FD-494F-8AD9-F028E81823C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B1FE015C-7527-4435-8885-8E2AC53D122E}"/>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CEF8507D-CD40-4A11-8B51-37630DB69C8D}"/>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98D3BEAC-88A7-40E9-9BE1-5641C55BFE4A}"/>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E02E8E53-4E66-4A7B-B4EB-A3504F6CCF9E}"/>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C7C18420-A9F2-4A33-A8DB-72470C788722}"/>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C17C05FE-7CE8-41EA-8675-A93C60208BE3}"/>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E75241B0-E944-43E9-8940-79CC009E9F82}"/>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B612480D-5F24-4C50-945E-3CE51AAAEF12}"/>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0B5E039C-3E77-4ADE-A63C-2D33C3917F73}"/>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BA919DF3-BE22-4AE1-B0F4-14A4E949065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04EC121E-9EFE-47F7-94EC-932D7DD9576A}"/>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1898F403-AD8C-4B23-B2F3-DAC0BF50D5D9}"/>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C338DFE3-7C4D-44EE-AC9D-0638FA8428A1}"/>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87EF5F57-EC08-4114-93D9-64CE85F21AD7}"/>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E8A462EA-073F-420E-B673-8159DC3B5D11}"/>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B5081503-5872-45B7-9A6E-83E63A43AC19}"/>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3C45FE78-066F-4FA1-B220-C2FD3CBA2B5D}"/>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A1461C5F-C565-4ED4-B277-58AFBA3A0970}"/>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7C444BE5-B02B-4548-BD29-8138F7A3B868}"/>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pic>
        <p:nvPicPr>
          <p:cNvPr id="40" name="Content Placeholder 39">
            <a:extLst>
              <a:ext uri="{FF2B5EF4-FFF2-40B4-BE49-F238E27FC236}">
                <a16:creationId xmlns:a16="http://schemas.microsoft.com/office/drawing/2014/main" id="{6712F578-F22B-489B-88E9-E80BC65F9D3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68295" y="2293793"/>
            <a:ext cx="6377752" cy="1970992"/>
          </a:xfrm>
        </p:spPr>
      </p:pic>
      <p:sp>
        <p:nvSpPr>
          <p:cNvPr id="41" name="TextBox 40">
            <a:extLst>
              <a:ext uri="{FF2B5EF4-FFF2-40B4-BE49-F238E27FC236}">
                <a16:creationId xmlns:a16="http://schemas.microsoft.com/office/drawing/2014/main" id="{50D9DAD1-6565-4AE4-8D85-E19696EB8AC4}"/>
              </a:ext>
            </a:extLst>
          </p:cNvPr>
          <p:cNvSpPr txBox="1"/>
          <p:nvPr/>
        </p:nvSpPr>
        <p:spPr>
          <a:xfrm>
            <a:off x="952592" y="1606688"/>
            <a:ext cx="4266718" cy="584775"/>
          </a:xfrm>
          <a:prstGeom prst="rect">
            <a:avLst/>
          </a:prstGeom>
          <a:noFill/>
        </p:spPr>
        <p:txBody>
          <a:bodyPr wrap="square" rtlCol="0">
            <a:spAutoFit/>
          </a:bodyPr>
          <a:lstStyle/>
          <a:p>
            <a:r>
              <a:rPr lang="en-IN" sz="3200" dirty="0"/>
              <a:t>Enqueue</a:t>
            </a:r>
          </a:p>
        </p:txBody>
      </p:sp>
      <p:sp>
        <p:nvSpPr>
          <p:cNvPr id="42" name="TextBox 41">
            <a:extLst>
              <a:ext uri="{FF2B5EF4-FFF2-40B4-BE49-F238E27FC236}">
                <a16:creationId xmlns:a16="http://schemas.microsoft.com/office/drawing/2014/main" id="{FAA23B23-B9CE-4BE3-BE7F-AC3C44DF9C29}"/>
              </a:ext>
            </a:extLst>
          </p:cNvPr>
          <p:cNvSpPr txBox="1"/>
          <p:nvPr/>
        </p:nvSpPr>
        <p:spPr>
          <a:xfrm>
            <a:off x="5902675" y="4367115"/>
            <a:ext cx="3006404" cy="584775"/>
          </a:xfrm>
          <a:prstGeom prst="rect">
            <a:avLst/>
          </a:prstGeom>
          <a:noFill/>
        </p:spPr>
        <p:txBody>
          <a:bodyPr wrap="square" rtlCol="0">
            <a:spAutoFit/>
          </a:bodyPr>
          <a:lstStyle/>
          <a:p>
            <a:r>
              <a:rPr lang="en-IN" sz="3200" dirty="0"/>
              <a:t>Dequeue</a:t>
            </a:r>
          </a:p>
        </p:txBody>
      </p:sp>
      <p:pic>
        <p:nvPicPr>
          <p:cNvPr id="44" name="Picture 43">
            <a:extLst>
              <a:ext uri="{FF2B5EF4-FFF2-40B4-BE49-F238E27FC236}">
                <a16:creationId xmlns:a16="http://schemas.microsoft.com/office/drawing/2014/main" id="{3953C7FA-8C68-481D-AE50-D034092731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7748" y="4951890"/>
            <a:ext cx="6130683" cy="1578422"/>
          </a:xfrm>
          <a:prstGeom prst="rect">
            <a:avLst/>
          </a:prstGeom>
        </p:spPr>
      </p:pic>
    </p:spTree>
    <p:extLst>
      <p:ext uri="{BB962C8B-B14F-4D97-AF65-F5344CB8AC3E}">
        <p14:creationId xmlns:p14="http://schemas.microsoft.com/office/powerpoint/2010/main" val="1405731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E4ACB-8ADF-4E3B-A94E-34FFE99A923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34B010B-F298-4EC5-AFF1-A4FDA1AA8C38}"/>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F232B70C-569E-4DF9-A8D9-8E787509E8BF}"/>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5" name="Google Shape;505;ga06b63c7e0_1_2">
            <a:extLst>
              <a:ext uri="{FF2B5EF4-FFF2-40B4-BE49-F238E27FC236}">
                <a16:creationId xmlns:a16="http://schemas.microsoft.com/office/drawing/2014/main" id="{904B6D5C-0AF5-4B0A-B5C5-64F306F9AAFF}"/>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A3960FBB-F94C-4333-9CE8-A4F114387636}"/>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6DA09D0D-6990-43E2-8096-692BB8F30434}"/>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22E770EF-AA84-45BF-BB08-11BBDB232904}"/>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01EF74D8-8E71-42D9-8B48-28D76E2AE32B}"/>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F8052976-1ADD-481E-B2E1-D81EFC871153}"/>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F331B8CB-40A5-4817-ABD0-B8C4325BD5D0}"/>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7842109F-9386-4993-B8D5-874D48FB4975}"/>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6C14323A-3D79-4351-A3E4-AD727DF6B02F}"/>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31593F7D-04D9-425B-B03C-AB8BB56C21C7}"/>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E9D63021-3651-4743-9521-DF7E90732DDD}"/>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B848BC1B-EDD2-4537-8396-88473535865E}"/>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D67DFD87-BCCE-4900-A86F-154BABAEC58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F11C4296-3E2C-4699-B13B-C9AD33BB9082}"/>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5D618C13-E613-4FF4-86A1-E6385E955215}"/>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57FD43EB-D8A7-4F60-A364-723FF2BD9C4C}"/>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08235D49-455F-492B-A063-B14DB102B4D3}"/>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4173B9ED-22EB-4CA7-AC59-5D5A798A0673}"/>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E88C838D-EF99-4823-B307-D362962F2B6E}"/>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06F59C04-EE6E-4E8C-A18E-42360716DD63}"/>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9BEADC69-52B6-4DAD-A861-6CCEC00F9559}"/>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1E6F4D55-CFC5-42BD-B05F-F3CDC3D1745F}"/>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F1DBAC61-8723-4B2B-A039-4E7596A93824}"/>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A169ECB9-2F89-42A3-8A1F-66008124E6D0}"/>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04896F70-DA4F-4FDD-8C45-531675E923DF}"/>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2E4DBC66-BCCF-4181-966E-9BB975408F53}"/>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E27324CC-AB6A-4D61-A776-8F18A4E50D3C}"/>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28000DF6-659A-423C-AD42-CADC57710ABF}"/>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5AE3D384-F5DC-4CDF-A03E-DE27C5FE8057}"/>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C95C72AD-380B-447C-94C0-6F663E5F2B76}"/>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itle 2">
            <a:extLst>
              <a:ext uri="{FF2B5EF4-FFF2-40B4-BE49-F238E27FC236}">
                <a16:creationId xmlns:a16="http://schemas.microsoft.com/office/drawing/2014/main" id="{8F6F2AFE-5B2C-48B1-BAFE-CB84F04E9984}"/>
              </a:ext>
            </a:extLst>
          </p:cNvPr>
          <p:cNvSpPr txBox="1">
            <a:spLocks/>
          </p:cNvSpPr>
          <p:nvPr/>
        </p:nvSpPr>
        <p:spPr>
          <a:xfrm>
            <a:off x="534422" y="944952"/>
            <a:ext cx="4336457" cy="9541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u="sng" dirty="0"/>
              <a:t>3 states of queues</a:t>
            </a:r>
          </a:p>
        </p:txBody>
      </p:sp>
      <p:sp>
        <p:nvSpPr>
          <p:cNvPr id="36" name="TextBox 35">
            <a:extLst>
              <a:ext uri="{FF2B5EF4-FFF2-40B4-BE49-F238E27FC236}">
                <a16:creationId xmlns:a16="http://schemas.microsoft.com/office/drawing/2014/main" id="{28392806-A1C2-4149-837A-F90DF066F373}"/>
              </a:ext>
            </a:extLst>
          </p:cNvPr>
          <p:cNvSpPr txBox="1"/>
          <p:nvPr/>
        </p:nvSpPr>
        <p:spPr>
          <a:xfrm>
            <a:off x="1778000" y="2387600"/>
            <a:ext cx="4957023" cy="2677656"/>
          </a:xfrm>
          <a:prstGeom prst="rect">
            <a:avLst/>
          </a:prstGeom>
          <a:noFill/>
        </p:spPr>
        <p:txBody>
          <a:bodyPr wrap="square" rtlCol="0">
            <a:spAutoFit/>
          </a:bodyPr>
          <a:lstStyle/>
          <a:p>
            <a:pPr marL="342900" indent="-342900">
              <a:buFont typeface="+mj-lt"/>
              <a:buAutoNum type="arabicPeriod"/>
            </a:pPr>
            <a:r>
              <a:rPr lang="en-IN" sz="2100" dirty="0"/>
              <a:t>Queue is empty</a:t>
            </a:r>
          </a:p>
          <a:p>
            <a:r>
              <a:rPr lang="en-IN" sz="2100" dirty="0"/>
              <a:t>            </a:t>
            </a:r>
            <a:r>
              <a:rPr lang="en-IN" sz="2100" b="1" dirty="0"/>
              <a:t>FRONT  = REAR</a:t>
            </a:r>
          </a:p>
          <a:p>
            <a:pPr marL="342900" indent="-342900">
              <a:buAutoNum type="arabicPeriod" startAt="2"/>
            </a:pPr>
            <a:r>
              <a:rPr lang="en-IN" sz="2100" dirty="0"/>
              <a:t>Queue is full</a:t>
            </a:r>
          </a:p>
          <a:p>
            <a:r>
              <a:rPr lang="en-IN" sz="2100" dirty="0"/>
              <a:t>             </a:t>
            </a:r>
            <a:r>
              <a:rPr lang="en-IN" sz="2100" b="1" dirty="0"/>
              <a:t>REAR = N</a:t>
            </a:r>
          </a:p>
          <a:p>
            <a:pPr marL="342900" indent="-342900">
              <a:buAutoNum type="arabicPeriod" startAt="3"/>
            </a:pPr>
            <a:r>
              <a:rPr lang="en-IN" sz="2100" dirty="0"/>
              <a:t>Queue contains elements &gt;=1</a:t>
            </a:r>
          </a:p>
          <a:p>
            <a:r>
              <a:rPr lang="en-IN" sz="2100" dirty="0"/>
              <a:t>              </a:t>
            </a:r>
            <a:r>
              <a:rPr lang="en-IN" sz="2100" b="1" dirty="0"/>
              <a:t>FRONT &lt; REAR</a:t>
            </a:r>
          </a:p>
          <a:p>
            <a:r>
              <a:rPr lang="en-IN" sz="2100" b="1" dirty="0"/>
              <a:t>              NO. OF ELEMENT  = REAR – FRONT +1</a:t>
            </a:r>
          </a:p>
        </p:txBody>
      </p:sp>
      <p:pic>
        <p:nvPicPr>
          <p:cNvPr id="38" name="Picture 37">
            <a:extLst>
              <a:ext uri="{FF2B5EF4-FFF2-40B4-BE49-F238E27FC236}">
                <a16:creationId xmlns:a16="http://schemas.microsoft.com/office/drawing/2014/main" id="{F8816EED-AABF-495C-B1C6-4E957BC47CBE}"/>
              </a:ext>
            </a:extLst>
          </p:cNvPr>
          <p:cNvPicPr>
            <a:picLocks noChangeAspect="1"/>
          </p:cNvPicPr>
          <p:nvPr/>
        </p:nvPicPr>
        <p:blipFill>
          <a:blip r:embed="rId4"/>
          <a:stretch>
            <a:fillRect/>
          </a:stretch>
        </p:blipFill>
        <p:spPr>
          <a:xfrm>
            <a:off x="6196826" y="1725868"/>
            <a:ext cx="4709568" cy="1425063"/>
          </a:xfrm>
          <a:prstGeom prst="rect">
            <a:avLst/>
          </a:prstGeom>
        </p:spPr>
      </p:pic>
      <p:pic>
        <p:nvPicPr>
          <p:cNvPr id="40" name="Picture 39">
            <a:extLst>
              <a:ext uri="{FF2B5EF4-FFF2-40B4-BE49-F238E27FC236}">
                <a16:creationId xmlns:a16="http://schemas.microsoft.com/office/drawing/2014/main" id="{0D279DC4-2CD6-4A5D-8AEC-7F06846F8732}"/>
              </a:ext>
            </a:extLst>
          </p:cNvPr>
          <p:cNvPicPr>
            <a:picLocks noChangeAspect="1"/>
          </p:cNvPicPr>
          <p:nvPr/>
        </p:nvPicPr>
        <p:blipFill>
          <a:blip r:embed="rId5"/>
          <a:stretch>
            <a:fillRect/>
          </a:stretch>
        </p:blipFill>
        <p:spPr>
          <a:xfrm>
            <a:off x="6196825" y="4922320"/>
            <a:ext cx="4709569" cy="1409822"/>
          </a:xfrm>
          <a:prstGeom prst="rect">
            <a:avLst/>
          </a:prstGeom>
        </p:spPr>
      </p:pic>
    </p:spTree>
    <p:extLst>
      <p:ext uri="{BB962C8B-B14F-4D97-AF65-F5344CB8AC3E}">
        <p14:creationId xmlns:p14="http://schemas.microsoft.com/office/powerpoint/2010/main" val="2621876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13722-0FAB-4635-ACC7-A7ABEBA5289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02770C2-511C-45BE-9E8B-521F632A1DAD}"/>
              </a:ext>
            </a:extLst>
          </p:cNvPr>
          <p:cNvSpPr>
            <a:spLocks noGrp="1"/>
          </p:cNvSpPr>
          <p:nvPr>
            <p:ph idx="1"/>
          </p:nvPr>
        </p:nvSpPr>
        <p:spPr/>
        <p:txBody>
          <a:bodyPr/>
          <a:lstStyle/>
          <a:p>
            <a:endParaRPr lang="en-IN" dirty="0"/>
          </a:p>
        </p:txBody>
      </p:sp>
      <p:sp>
        <p:nvSpPr>
          <p:cNvPr id="4" name="Rectangle 3">
            <a:extLst>
              <a:ext uri="{FF2B5EF4-FFF2-40B4-BE49-F238E27FC236}">
                <a16:creationId xmlns:a16="http://schemas.microsoft.com/office/drawing/2014/main" id="{49ED2D22-CF17-416A-8189-D06B27AF7E97}"/>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endParaRPr>
          </a:p>
        </p:txBody>
      </p:sp>
      <p:pic>
        <p:nvPicPr>
          <p:cNvPr id="5" name="Google Shape;505;ga06b63c7e0_1_2">
            <a:extLst>
              <a:ext uri="{FF2B5EF4-FFF2-40B4-BE49-F238E27FC236}">
                <a16:creationId xmlns:a16="http://schemas.microsoft.com/office/drawing/2014/main" id="{EE21BD9A-0152-4B7E-90BF-37F5BD20A22A}"/>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E7D9EEC9-426F-4FFE-893C-4333D601CF3D}"/>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19585237-9980-4078-8A4B-741B1F2B456A}"/>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42306D31-7F95-4A05-9207-501F5148227C}"/>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5F7430D9-303C-40F5-B3DF-61926C8B1810}"/>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8455B018-E43A-4F3E-B66F-D130F4450769}"/>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549A1576-195A-4BBB-8FF8-6D1CDB3A787A}"/>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156AF236-9CA9-4888-9952-463E78244DC7}"/>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8D344954-2A64-49B3-AB49-1DF83A0C5690}"/>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A05B5835-A55C-4621-AEF4-51A64D33CA02}"/>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10866548-EEB1-4AF4-8B8B-0A49C3A6FAC4}"/>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9817A02A-D6C6-42DB-8F29-4C4765769CC7}"/>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8AA0DBBA-86F3-4EE2-BAD0-A8408C9EEC8A}"/>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D36DF6BD-C2FA-499D-BCF6-C37BC564F01F}"/>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9E2A13E3-E281-4436-9899-6EE18C1B3F81}"/>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294BFA70-9AB1-4641-B640-758B44E35254}"/>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98CAACF1-4D40-4B48-8E71-E55068802458}"/>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30B1004F-1BC6-48EE-971B-908930BB32ED}"/>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8F6843DC-7360-4D8E-9268-7A1882485BD2}"/>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1396B6C8-E0C6-4FD9-A3EF-D1369E4325FD}"/>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534D9159-28E4-442B-B1CC-E8D3E102FE8D}"/>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1EA601EA-1D7C-4BEB-AB11-93CDAC10E576}"/>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17CB356A-B8CC-4AA2-ACA0-EE35BA47B56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6EF56EE2-3323-4B55-8310-460071C6EB85}"/>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08F0ECA5-63DA-4C37-8569-20FEAEE30B99}"/>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781D0DBA-7FB4-4261-AA35-58C9FE388800}"/>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89BC9BBD-C96C-45C9-83F6-8A19666890E1}"/>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C9FC0878-1641-45C3-85F7-532CAE2FDF4D}"/>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405D0F29-300A-402D-81F2-111FF72DCDB4}"/>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23DC281A-636B-4DE7-8D33-A63B369DBD69}"/>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extBox 34">
            <a:extLst>
              <a:ext uri="{FF2B5EF4-FFF2-40B4-BE49-F238E27FC236}">
                <a16:creationId xmlns:a16="http://schemas.microsoft.com/office/drawing/2014/main" id="{CB63EE00-EC32-4879-9B1D-B3F1A53CD7FE}"/>
              </a:ext>
            </a:extLst>
          </p:cNvPr>
          <p:cNvSpPr txBox="1"/>
          <p:nvPr/>
        </p:nvSpPr>
        <p:spPr>
          <a:xfrm>
            <a:off x="838200" y="1074172"/>
            <a:ext cx="5788840" cy="707886"/>
          </a:xfrm>
          <a:prstGeom prst="rect">
            <a:avLst/>
          </a:prstGeom>
          <a:noFill/>
        </p:spPr>
        <p:txBody>
          <a:bodyPr wrap="square" rtlCol="0">
            <a:spAutoFit/>
          </a:bodyPr>
          <a:lstStyle/>
          <a:p>
            <a:r>
              <a:rPr lang="en-IN" sz="4000" u="sng" dirty="0"/>
              <a:t>Algorithm QINSERT (IREM)</a:t>
            </a:r>
          </a:p>
        </p:txBody>
      </p:sp>
      <p:sp>
        <p:nvSpPr>
          <p:cNvPr id="36" name="TextBox 35">
            <a:extLst>
              <a:ext uri="{FF2B5EF4-FFF2-40B4-BE49-F238E27FC236}">
                <a16:creationId xmlns:a16="http://schemas.microsoft.com/office/drawing/2014/main" id="{CD374EE0-BEFF-4499-ABDB-5467DBEE505A}"/>
              </a:ext>
            </a:extLst>
          </p:cNvPr>
          <p:cNvSpPr txBox="1"/>
          <p:nvPr/>
        </p:nvSpPr>
        <p:spPr>
          <a:xfrm>
            <a:off x="1550504" y="2292626"/>
            <a:ext cx="6122500" cy="2092881"/>
          </a:xfrm>
          <a:prstGeom prst="rect">
            <a:avLst/>
          </a:prstGeom>
          <a:noFill/>
        </p:spPr>
        <p:txBody>
          <a:bodyPr wrap="square" rtlCol="0">
            <a:spAutoFit/>
          </a:bodyPr>
          <a:lstStyle/>
          <a:p>
            <a:pPr marL="342900" indent="-342900">
              <a:buFont typeface="+mj-lt"/>
              <a:buAutoNum type="arabicPeriod"/>
            </a:pPr>
            <a:r>
              <a:rPr lang="en-IN" sz="2600" dirty="0"/>
              <a:t>If  (rear = maxsize-1)</a:t>
            </a:r>
          </a:p>
          <a:p>
            <a:r>
              <a:rPr lang="en-IN" sz="2600" dirty="0"/>
              <a:t>            print(“queue overflow”) and return</a:t>
            </a:r>
          </a:p>
          <a:p>
            <a:pPr marL="342900" indent="-342900">
              <a:buAutoNum type="arabicPeriod" startAt="2"/>
            </a:pPr>
            <a:r>
              <a:rPr lang="en-IN" sz="2600" dirty="0"/>
              <a:t>Else</a:t>
            </a:r>
          </a:p>
          <a:p>
            <a:r>
              <a:rPr lang="en-IN" sz="2600" dirty="0"/>
              <a:t>         rear = rear + 1</a:t>
            </a:r>
          </a:p>
          <a:p>
            <a:r>
              <a:rPr lang="en-IN" sz="2600" dirty="0"/>
              <a:t>             Queue [rear] = item</a:t>
            </a:r>
          </a:p>
        </p:txBody>
      </p:sp>
    </p:spTree>
    <p:extLst>
      <p:ext uri="{BB962C8B-B14F-4D97-AF65-F5344CB8AC3E}">
        <p14:creationId xmlns:p14="http://schemas.microsoft.com/office/powerpoint/2010/main" val="2878676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What will you learn during workshop?</a:t>
            </a:r>
          </a:p>
        </p:txBody>
      </p:sp>
      <p:sp>
        <p:nvSpPr>
          <p:cNvPr id="3" name="Content Placeholder 2">
            <a:extLst>
              <a:ext uri="{FF2B5EF4-FFF2-40B4-BE49-F238E27FC236}">
                <a16:creationId xmlns:a16="http://schemas.microsoft.com/office/drawing/2014/main" id="{CF1DECC9-BECF-448B-9857-60F39CF9B129}"/>
              </a:ext>
            </a:extLst>
          </p:cNvPr>
          <p:cNvSpPr>
            <a:spLocks noGrp="1"/>
          </p:cNvSpPr>
          <p:nvPr>
            <p:ph idx="1"/>
          </p:nvPr>
        </p:nvSpPr>
        <p:spPr>
          <a:xfrm>
            <a:off x="767163" y="1909894"/>
            <a:ext cx="10515600" cy="4351338"/>
          </a:xfrm>
        </p:spPr>
        <p:txBody>
          <a:bodyPr>
            <a:normAutofit/>
          </a:bodyPr>
          <a:lstStyle/>
          <a:p>
            <a:r>
              <a:rPr lang="en-IN" sz="3600" dirty="0"/>
              <a:t>Stacks</a:t>
            </a:r>
          </a:p>
          <a:p>
            <a:r>
              <a:rPr lang="en-IN" sz="3600" dirty="0"/>
              <a:t>Queues</a:t>
            </a:r>
          </a:p>
          <a:p>
            <a:r>
              <a:rPr lang="en-IN" sz="3600" dirty="0"/>
              <a:t>Trees</a:t>
            </a:r>
          </a:p>
          <a:p>
            <a:r>
              <a:rPr lang="en-IN" sz="3600" dirty="0"/>
              <a:t>Hashing</a:t>
            </a:r>
          </a:p>
          <a:p>
            <a:r>
              <a:rPr lang="en-IN" sz="3600" dirty="0"/>
              <a:t>BFS and DFS</a:t>
            </a:r>
          </a:p>
          <a:p>
            <a:r>
              <a:rPr lang="en-IN" sz="3600" dirty="0"/>
              <a:t>Dynamic Programming</a:t>
            </a:r>
          </a:p>
          <a:p>
            <a:endParaRPr lang="en-IN" sz="3600" dirty="0"/>
          </a:p>
          <a:p>
            <a:pPr>
              <a:buFont typeface="Wingdings" panose="05000000000000000000" pitchFamily="2" charset="2"/>
              <a:buChar char="Ø"/>
            </a:pPr>
            <a:endParaRPr lang="en-IN" sz="3600"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Tree>
    <p:extLst>
      <p:ext uri="{BB962C8B-B14F-4D97-AF65-F5344CB8AC3E}">
        <p14:creationId xmlns:p14="http://schemas.microsoft.com/office/powerpoint/2010/main" val="3170360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1BBC9-7D88-46A5-BE52-9E816F0BF5C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3CE8233-48EC-4113-A10F-7076CF5A4B8A}"/>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BF64FFB7-EF64-43AC-846E-779BD0CAD755}"/>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endParaRPr>
          </a:p>
        </p:txBody>
      </p:sp>
      <p:pic>
        <p:nvPicPr>
          <p:cNvPr id="5" name="Google Shape;505;ga06b63c7e0_1_2">
            <a:extLst>
              <a:ext uri="{FF2B5EF4-FFF2-40B4-BE49-F238E27FC236}">
                <a16:creationId xmlns:a16="http://schemas.microsoft.com/office/drawing/2014/main" id="{FF92A5C4-EBB9-4C4D-8441-0BFA2F79F200}"/>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485D468B-FFE7-4B57-83EB-841649D9ACB9}"/>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9C228592-62C2-4100-8863-435A6AABE8B8}"/>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F688652B-D3C9-4527-8259-AD994257EAA0}"/>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B39AA4FA-8EE5-4E7F-89DD-322DAA9BEBE5}"/>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7E15A8BF-7EC9-4E7F-A502-CEE645E207F9}"/>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E68BC08C-81E8-45AE-BC1E-D5618409310D}"/>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F5C62E9B-1844-4F2C-B19B-434AA172AD31}"/>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86E149FD-5C1E-4891-8D87-307BE9F53690}"/>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537B4CF0-8B56-4B99-8081-250F11D7AA78}"/>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37998970-D4DE-4344-8B71-CEAAAE4D44EF}"/>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9ED7D89F-3DCE-4CE0-AA43-A38D638EF3B2}"/>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3821DBD5-A11F-4715-A81A-836EDAF9D1B3}"/>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A83F7E3F-4A85-4A27-97CA-3388A724AB21}"/>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A66FBF1A-4E4B-45B2-8B6A-018AAD469C5D}"/>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963A4D7F-F931-415F-A5FB-380BC1CB893A}"/>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D057F1B9-D661-43BA-A148-3774D60DDEBC}"/>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54EA0125-70E4-4027-BC87-E1E817D664E6}"/>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331FE54E-A419-417D-8688-8AFF1147D3FF}"/>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0D9B819A-3FFA-4BEF-A95E-AFDF6539741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DBAF61BE-53EF-4A35-A07C-EE14560C3889}"/>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ECB3D9D2-9339-4977-805E-A75B95A6C0A4}"/>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80A7CAEF-4042-4F91-9294-0546D5A510B2}"/>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239443FB-D078-4C08-947F-1F9A2C42A77D}"/>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87B2AEC3-3346-4F6F-AFE4-908AFDF2F57F}"/>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A3D574C9-46B9-4AC1-B6E1-B1AD7FEC8195}"/>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4A1739A7-EC47-4FCF-B2A1-EF9CCC0D44E5}"/>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4E89C113-F18D-409E-B546-27B9E24452C2}"/>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52E7D529-23ED-4794-B064-59AAB3F9A0E3}"/>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B316C5E5-A544-4FAF-8DA1-F29FA441FBF3}"/>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extBox 34">
            <a:extLst>
              <a:ext uri="{FF2B5EF4-FFF2-40B4-BE49-F238E27FC236}">
                <a16:creationId xmlns:a16="http://schemas.microsoft.com/office/drawing/2014/main" id="{5C240C7C-E39C-4D20-9A80-97214FDB671D}"/>
              </a:ext>
            </a:extLst>
          </p:cNvPr>
          <p:cNvSpPr txBox="1"/>
          <p:nvPr/>
        </p:nvSpPr>
        <p:spPr>
          <a:xfrm>
            <a:off x="838200" y="1074172"/>
            <a:ext cx="5788840" cy="707886"/>
          </a:xfrm>
          <a:prstGeom prst="rect">
            <a:avLst/>
          </a:prstGeom>
          <a:noFill/>
        </p:spPr>
        <p:txBody>
          <a:bodyPr wrap="square" rtlCol="0">
            <a:spAutoFit/>
          </a:bodyPr>
          <a:lstStyle/>
          <a:p>
            <a:r>
              <a:rPr lang="en-IN" sz="4000" u="sng" dirty="0"/>
              <a:t>Algorithm QDELETE ()</a:t>
            </a:r>
          </a:p>
        </p:txBody>
      </p:sp>
      <p:sp>
        <p:nvSpPr>
          <p:cNvPr id="36" name="TextBox 35">
            <a:extLst>
              <a:ext uri="{FF2B5EF4-FFF2-40B4-BE49-F238E27FC236}">
                <a16:creationId xmlns:a16="http://schemas.microsoft.com/office/drawing/2014/main" id="{76F939FB-3A69-4F03-B666-E07CEA806C60}"/>
              </a:ext>
            </a:extLst>
          </p:cNvPr>
          <p:cNvSpPr txBox="1"/>
          <p:nvPr/>
        </p:nvSpPr>
        <p:spPr>
          <a:xfrm>
            <a:off x="1550504" y="2292626"/>
            <a:ext cx="6122500" cy="2492990"/>
          </a:xfrm>
          <a:prstGeom prst="rect">
            <a:avLst/>
          </a:prstGeom>
          <a:noFill/>
        </p:spPr>
        <p:txBody>
          <a:bodyPr wrap="square" rtlCol="0">
            <a:spAutoFit/>
          </a:bodyPr>
          <a:lstStyle/>
          <a:p>
            <a:pPr marL="342900" indent="-342900">
              <a:buFont typeface="+mj-lt"/>
              <a:buAutoNum type="arabicPeriod"/>
            </a:pPr>
            <a:r>
              <a:rPr lang="en-IN" sz="2600" dirty="0"/>
              <a:t>If  (front = rear)</a:t>
            </a:r>
          </a:p>
          <a:p>
            <a:r>
              <a:rPr lang="en-IN" sz="2600" dirty="0"/>
              <a:t>            print(“queue empty”) and return</a:t>
            </a:r>
          </a:p>
          <a:p>
            <a:pPr marL="342900" indent="-342900">
              <a:buAutoNum type="arabicPeriod" startAt="2"/>
            </a:pPr>
            <a:r>
              <a:rPr lang="en-IN" sz="2600" dirty="0"/>
              <a:t>Else</a:t>
            </a:r>
          </a:p>
          <a:p>
            <a:r>
              <a:rPr lang="en-IN" sz="2600" dirty="0"/>
              <a:t>         Front = front+ 1</a:t>
            </a:r>
          </a:p>
          <a:p>
            <a:r>
              <a:rPr lang="en-IN" sz="2600" dirty="0"/>
              <a:t>         item = queue[front]</a:t>
            </a:r>
          </a:p>
          <a:p>
            <a:r>
              <a:rPr lang="en-IN" sz="2600" dirty="0"/>
              <a:t>         Return item</a:t>
            </a:r>
          </a:p>
        </p:txBody>
      </p:sp>
    </p:spTree>
    <p:extLst>
      <p:ext uri="{BB962C8B-B14F-4D97-AF65-F5344CB8AC3E}">
        <p14:creationId xmlns:p14="http://schemas.microsoft.com/office/powerpoint/2010/main" val="2444754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505;ga06b63c7e0_1_2">
            <a:extLst>
              <a:ext uri="{FF2B5EF4-FFF2-40B4-BE49-F238E27FC236}">
                <a16:creationId xmlns:a16="http://schemas.microsoft.com/office/drawing/2014/main" id="{FF92A5C4-EBB9-4C4D-8441-0BFA2F79F200}"/>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485D468B-FFE7-4B57-83EB-841649D9ACB9}"/>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9C228592-62C2-4100-8863-435A6AABE8B8}"/>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F688652B-D3C9-4527-8259-AD994257EAA0}"/>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B39AA4FA-8EE5-4E7F-89DD-322DAA9BEBE5}"/>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7E15A8BF-7EC9-4E7F-A502-CEE645E207F9}"/>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E68BC08C-81E8-45AE-BC1E-D5618409310D}"/>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F5C62E9B-1844-4F2C-B19B-434AA172AD31}"/>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86E149FD-5C1E-4891-8D87-307BE9F53690}"/>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537B4CF0-8B56-4B99-8081-250F11D7AA78}"/>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37998970-D4DE-4344-8B71-CEAAAE4D44EF}"/>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9ED7D89F-3DCE-4CE0-AA43-A38D638EF3B2}"/>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3821DBD5-A11F-4715-A81A-836EDAF9D1B3}"/>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A83F7E3F-4A85-4A27-97CA-3388A724AB21}"/>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A66FBF1A-4E4B-45B2-8B6A-018AAD469C5D}"/>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963A4D7F-F931-415F-A5FB-380BC1CB893A}"/>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D057F1B9-D661-43BA-A148-3774D60DDEBC}"/>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54EA0125-70E4-4027-BC87-E1E817D664E6}"/>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331FE54E-A419-417D-8688-8AFF1147D3FF}"/>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0D9B819A-3FFA-4BEF-A95E-AFDF6539741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DBAF61BE-53EF-4A35-A07C-EE14560C3889}"/>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ECB3D9D2-9339-4977-805E-A75B95A6C0A4}"/>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80A7CAEF-4042-4F91-9294-0546D5A510B2}"/>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239443FB-D078-4C08-947F-1F9A2C42A77D}"/>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87B2AEC3-3346-4F6F-AFE4-908AFDF2F57F}"/>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A3D574C9-46B9-4AC1-B6E1-B1AD7FEC8195}"/>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4A1739A7-EC47-4FCF-B2A1-EF9CCC0D44E5}"/>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4E89C113-F18D-409E-B546-27B9E24452C2}"/>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52E7D529-23ED-4794-B064-59AAB3F9A0E3}"/>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B316C5E5-A544-4FAF-8DA1-F29FA441FBF3}"/>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extBox 34">
            <a:extLst>
              <a:ext uri="{FF2B5EF4-FFF2-40B4-BE49-F238E27FC236}">
                <a16:creationId xmlns:a16="http://schemas.microsoft.com/office/drawing/2014/main" id="{5C240C7C-E39C-4D20-9A80-97214FDB671D}"/>
              </a:ext>
            </a:extLst>
          </p:cNvPr>
          <p:cNvSpPr txBox="1"/>
          <p:nvPr/>
        </p:nvSpPr>
        <p:spPr>
          <a:xfrm>
            <a:off x="2054981" y="2776611"/>
            <a:ext cx="8039112" cy="1323439"/>
          </a:xfrm>
          <a:prstGeom prst="rect">
            <a:avLst/>
          </a:prstGeom>
          <a:noFill/>
        </p:spPr>
        <p:txBody>
          <a:bodyPr wrap="square" rtlCol="0">
            <a:spAutoFit/>
          </a:bodyPr>
          <a:lstStyle/>
          <a:p>
            <a:pPr algn="ctr"/>
            <a:r>
              <a:rPr lang="en-US" sz="8000" dirty="0"/>
              <a:t>Let’s code QUEUE!</a:t>
            </a:r>
            <a:endParaRPr lang="en-IN" sz="8000" dirty="0"/>
          </a:p>
        </p:txBody>
      </p:sp>
      <p:pic>
        <p:nvPicPr>
          <p:cNvPr id="37" name="Picture 6">
            <a:extLst>
              <a:ext uri="{FF2B5EF4-FFF2-40B4-BE49-F238E27FC236}">
                <a16:creationId xmlns:a16="http://schemas.microsoft.com/office/drawing/2014/main" id="{D09CA6F1-BC9D-4EEC-99BD-5869C7889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554" y="5550078"/>
            <a:ext cx="3686175" cy="80962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a:extLst>
              <a:ext uri="{FF2B5EF4-FFF2-40B4-BE49-F238E27FC236}">
                <a16:creationId xmlns:a16="http://schemas.microsoft.com/office/drawing/2014/main" id="{A41FA450-97B9-4341-81A7-9EDC5D4539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9487" y="729949"/>
            <a:ext cx="368617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76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3343C-A96E-4242-83E4-4109C8C65A1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467F757-88FA-49C1-AAFF-3C023BE47374}"/>
              </a:ext>
            </a:extLst>
          </p:cNvPr>
          <p:cNvSpPr>
            <a:spLocks noGrp="1"/>
          </p:cNvSpPr>
          <p:nvPr>
            <p:ph idx="1"/>
          </p:nvPr>
        </p:nvSpPr>
        <p:spPr/>
        <p:txBody>
          <a:bodyPr/>
          <a:lstStyle/>
          <a:p>
            <a:endParaRPr lang="en-IN" dirty="0"/>
          </a:p>
        </p:txBody>
      </p:sp>
      <p:sp>
        <p:nvSpPr>
          <p:cNvPr id="4" name="Rectangle 3">
            <a:extLst>
              <a:ext uri="{FF2B5EF4-FFF2-40B4-BE49-F238E27FC236}">
                <a16:creationId xmlns:a16="http://schemas.microsoft.com/office/drawing/2014/main" id="{C523E9BE-681B-48BA-9BF3-3920172EBE68}"/>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endParaRPr>
          </a:p>
        </p:txBody>
      </p:sp>
      <p:pic>
        <p:nvPicPr>
          <p:cNvPr id="5" name="Google Shape;505;ga06b63c7e0_1_2">
            <a:extLst>
              <a:ext uri="{FF2B5EF4-FFF2-40B4-BE49-F238E27FC236}">
                <a16:creationId xmlns:a16="http://schemas.microsoft.com/office/drawing/2014/main" id="{F6EE78C4-F05E-4C02-955B-45AE74F444A3}"/>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C62A00CC-0934-48F4-A118-0532D3A24051}"/>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5A8621F9-2324-48AE-86E7-403DA8C1433D}"/>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EFA131E3-28BB-4FF2-B582-296F8C70E22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69A94FF9-7D51-4A29-99EE-8946A94E66AC}"/>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5C06C7B8-C38A-4F25-83C2-00DA5F13C62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37F4C6F1-1968-48BE-BC9F-BAF15A6A6185}"/>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3B428A49-876C-46EA-97B5-9207E069574E}"/>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9DD27A2E-35C6-4291-BD5B-241374BF0F58}"/>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C0AD46C4-E02A-4A47-86A7-7235AB3ECBE2}"/>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1CCBE08E-A238-4F60-BEF8-CAD28DFA0191}"/>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395E76A0-65F8-47EA-960D-44216CF5CA09}"/>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8A9886D5-8A5D-40FD-BB76-DCB15E4A5B2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ABBF2D00-DD91-4CAC-A64E-01288F38CD47}"/>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FB38EFE4-A4BC-4105-B2B7-5DAE578A96F4}"/>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19C66D5D-88F5-48EC-A775-A821607F1424}"/>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F20AB175-D623-4913-9093-B31E38E74BD8}"/>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F98C584D-7FF1-49A9-B2C3-4BE5ED6E143E}"/>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7CAE97F5-B31F-4FFA-A067-A605049D3FDF}"/>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5E165616-F5A0-41A4-A2A2-90A14A8F837D}"/>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3ED826A9-8805-494E-BAFD-812D021045CF}"/>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5918C11C-9599-482F-AD5A-3CD2E7210989}"/>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0B5A8FBE-A04E-478D-A9E9-B6E68B136651}"/>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14C83AC1-B9A8-4056-94C3-7752CE7E58C1}"/>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2CF9F095-DE6C-4264-9021-B7A843C3A09F}"/>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6DED2885-7D84-4802-B000-DB809B714EB7}"/>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FD218348-81AC-42FC-A33A-0CA039A32F2E}"/>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A6A72D4E-C677-48A4-8782-5048C40A0801}"/>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8161FA73-5BDF-4C19-B5AD-7E2560D585F4}"/>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02795E71-1BB2-4A0A-AA1A-63E8CE6D19E6}"/>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itle 2">
            <a:extLst>
              <a:ext uri="{FF2B5EF4-FFF2-40B4-BE49-F238E27FC236}">
                <a16:creationId xmlns:a16="http://schemas.microsoft.com/office/drawing/2014/main" id="{633CE994-FB7F-4B2F-9BBB-63A3B613BA45}"/>
              </a:ext>
            </a:extLst>
          </p:cNvPr>
          <p:cNvSpPr txBox="1">
            <a:spLocks/>
          </p:cNvSpPr>
          <p:nvPr/>
        </p:nvSpPr>
        <p:spPr>
          <a:xfrm>
            <a:off x="787610" y="1026685"/>
            <a:ext cx="4336457" cy="9541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u="sng" dirty="0"/>
              <a:t>Queue Applications</a:t>
            </a:r>
          </a:p>
        </p:txBody>
      </p:sp>
      <p:sp>
        <p:nvSpPr>
          <p:cNvPr id="40" name="TextBox 39">
            <a:extLst>
              <a:ext uri="{FF2B5EF4-FFF2-40B4-BE49-F238E27FC236}">
                <a16:creationId xmlns:a16="http://schemas.microsoft.com/office/drawing/2014/main" id="{58324B95-EF71-46C9-9D0A-3A32067E0115}"/>
              </a:ext>
            </a:extLst>
          </p:cNvPr>
          <p:cNvSpPr txBox="1"/>
          <p:nvPr/>
        </p:nvSpPr>
        <p:spPr>
          <a:xfrm>
            <a:off x="1303508" y="2667000"/>
            <a:ext cx="4476983" cy="1061829"/>
          </a:xfrm>
          <a:prstGeom prst="rect">
            <a:avLst/>
          </a:prstGeom>
          <a:noFill/>
        </p:spPr>
        <p:txBody>
          <a:bodyPr wrap="square" rtlCol="0">
            <a:spAutoFit/>
          </a:bodyPr>
          <a:lstStyle/>
          <a:p>
            <a:pPr marL="285750" indent="-285750">
              <a:buFont typeface="Wingdings" panose="05000000000000000000" pitchFamily="2" charset="2"/>
              <a:buChar char="§"/>
            </a:pPr>
            <a:r>
              <a:rPr lang="en-IN" sz="2100" dirty="0"/>
              <a:t>Real life example</a:t>
            </a:r>
          </a:p>
          <a:p>
            <a:pPr marL="742950" lvl="1" indent="-285750">
              <a:buFont typeface="Wingdings" panose="05000000000000000000" pitchFamily="2" charset="2"/>
              <a:buChar char="Ø"/>
            </a:pPr>
            <a:r>
              <a:rPr lang="en-IN" sz="2100" dirty="0"/>
              <a:t>Waiting in line</a:t>
            </a:r>
          </a:p>
          <a:p>
            <a:pPr marL="742950" lvl="1" indent="-285750">
              <a:buFont typeface="Wingdings" panose="05000000000000000000" pitchFamily="2" charset="2"/>
              <a:buChar char="Ø"/>
            </a:pPr>
            <a:r>
              <a:rPr lang="en-IN" sz="2100" dirty="0"/>
              <a:t>Waiting on hold for tech support</a:t>
            </a:r>
          </a:p>
        </p:txBody>
      </p:sp>
      <p:sp>
        <p:nvSpPr>
          <p:cNvPr id="41" name="TextBox 40">
            <a:extLst>
              <a:ext uri="{FF2B5EF4-FFF2-40B4-BE49-F238E27FC236}">
                <a16:creationId xmlns:a16="http://schemas.microsoft.com/office/drawing/2014/main" id="{C5CBB63B-881A-4015-AAFD-DB17AC27928D}"/>
              </a:ext>
            </a:extLst>
          </p:cNvPr>
          <p:cNvSpPr txBox="1"/>
          <p:nvPr/>
        </p:nvSpPr>
        <p:spPr>
          <a:xfrm>
            <a:off x="1303508" y="3720657"/>
            <a:ext cx="4216999" cy="2031325"/>
          </a:xfrm>
          <a:prstGeom prst="rect">
            <a:avLst/>
          </a:prstGeom>
          <a:noFill/>
        </p:spPr>
        <p:txBody>
          <a:bodyPr wrap="square" rtlCol="0">
            <a:spAutoFit/>
          </a:bodyPr>
          <a:lstStyle/>
          <a:p>
            <a:pPr marL="285750" indent="-285750">
              <a:buFont typeface="Wingdings" panose="05000000000000000000" pitchFamily="2" charset="2"/>
              <a:buChar char="§"/>
            </a:pPr>
            <a:r>
              <a:rPr lang="en-IN" sz="2100" dirty="0"/>
              <a:t>Applications related to computer science</a:t>
            </a:r>
          </a:p>
          <a:p>
            <a:pPr marL="742950" lvl="1" indent="-285750">
              <a:buFont typeface="Wingdings" panose="05000000000000000000" pitchFamily="2" charset="2"/>
              <a:buChar char="Ø"/>
            </a:pPr>
            <a:r>
              <a:rPr lang="en-IN" sz="2100" dirty="0"/>
              <a:t>Round robin scheduling</a:t>
            </a:r>
          </a:p>
          <a:p>
            <a:pPr marL="742950" lvl="1" indent="-285750">
              <a:buFont typeface="Wingdings" panose="05000000000000000000" pitchFamily="2" charset="2"/>
              <a:buChar char="Ø"/>
            </a:pPr>
            <a:r>
              <a:rPr lang="en-IN" sz="2100" dirty="0"/>
              <a:t>Job scheduling (FIFO Scheduling)</a:t>
            </a:r>
          </a:p>
          <a:p>
            <a:pPr marL="742950" lvl="1" indent="-285750">
              <a:buFont typeface="Wingdings" panose="05000000000000000000" pitchFamily="2" charset="2"/>
              <a:buChar char="Ø"/>
            </a:pPr>
            <a:r>
              <a:rPr lang="en-IN" sz="2100" dirty="0"/>
              <a:t>Key board buffer</a:t>
            </a:r>
          </a:p>
        </p:txBody>
      </p:sp>
      <p:pic>
        <p:nvPicPr>
          <p:cNvPr id="43" name="Picture 42">
            <a:extLst>
              <a:ext uri="{FF2B5EF4-FFF2-40B4-BE49-F238E27FC236}">
                <a16:creationId xmlns:a16="http://schemas.microsoft.com/office/drawing/2014/main" id="{F95929A1-D0FD-4644-90BA-23006455EBCD}"/>
              </a:ext>
            </a:extLst>
          </p:cNvPr>
          <p:cNvPicPr>
            <a:picLocks noChangeAspect="1"/>
          </p:cNvPicPr>
          <p:nvPr/>
        </p:nvPicPr>
        <p:blipFill>
          <a:blip r:embed="rId4"/>
          <a:stretch>
            <a:fillRect/>
          </a:stretch>
        </p:blipFill>
        <p:spPr>
          <a:xfrm>
            <a:off x="6264330" y="2292043"/>
            <a:ext cx="4052004" cy="2279957"/>
          </a:xfrm>
          <a:prstGeom prst="rect">
            <a:avLst/>
          </a:prstGeom>
        </p:spPr>
      </p:pic>
    </p:spTree>
    <p:extLst>
      <p:ext uri="{BB962C8B-B14F-4D97-AF65-F5344CB8AC3E}">
        <p14:creationId xmlns:p14="http://schemas.microsoft.com/office/powerpoint/2010/main" val="403598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2698750"/>
            <a:ext cx="10412002" cy="1460500"/>
          </a:xfrm>
        </p:spPr>
        <p:txBody>
          <a:bodyPr>
            <a:normAutofit/>
          </a:bodyPr>
          <a:lstStyle/>
          <a:p>
            <a:pPr algn="ctr"/>
            <a:r>
              <a:rPr lang="en-IN" sz="5400" b="1" dirty="0"/>
              <a:t>TREES</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Tree>
    <p:extLst>
      <p:ext uri="{BB962C8B-B14F-4D97-AF65-F5344CB8AC3E}">
        <p14:creationId xmlns:p14="http://schemas.microsoft.com/office/powerpoint/2010/main" val="1339311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What are TREES?</a:t>
            </a:r>
          </a:p>
        </p:txBody>
      </p:sp>
      <p:sp>
        <p:nvSpPr>
          <p:cNvPr id="3" name="Content Placeholder 2">
            <a:extLst>
              <a:ext uri="{FF2B5EF4-FFF2-40B4-BE49-F238E27FC236}">
                <a16:creationId xmlns:a16="http://schemas.microsoft.com/office/drawing/2014/main" id="{CF1DECC9-BECF-448B-9857-60F39CF9B129}"/>
              </a:ext>
            </a:extLst>
          </p:cNvPr>
          <p:cNvSpPr>
            <a:spLocks noGrp="1"/>
          </p:cNvSpPr>
          <p:nvPr>
            <p:ph idx="1"/>
          </p:nvPr>
        </p:nvSpPr>
        <p:spPr>
          <a:xfrm>
            <a:off x="1033409" y="1938641"/>
            <a:ext cx="10515600" cy="4351338"/>
          </a:xfrm>
        </p:spPr>
        <p:txBody>
          <a:bodyPr>
            <a:normAutofit/>
          </a:bodyPr>
          <a:lstStyle/>
          <a:p>
            <a:pPr marL="0" indent="0">
              <a:buNone/>
            </a:pPr>
            <a:r>
              <a:rPr lang="en-US" sz="2400" b="1" dirty="0"/>
              <a:t>A tree </a:t>
            </a:r>
            <a:r>
              <a:rPr lang="en-US" sz="2400" dirty="0"/>
              <a:t>is a hierarchical data structure defined as a collection of nodes. Nodes represent value and nodes are connected by edges.</a:t>
            </a:r>
            <a:endParaRPr lang="en-IN" sz="2400" dirty="0"/>
          </a:p>
          <a:p>
            <a:pPr marL="0" indent="0">
              <a:buNone/>
            </a:pPr>
            <a:endParaRPr lang="en-IN" sz="3600"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pic>
        <p:nvPicPr>
          <p:cNvPr id="7" name="Picture 6">
            <a:extLst>
              <a:ext uri="{FF2B5EF4-FFF2-40B4-BE49-F238E27FC236}">
                <a16:creationId xmlns:a16="http://schemas.microsoft.com/office/drawing/2014/main" id="{D098C04D-0002-416D-8145-63837356094E}"/>
              </a:ext>
            </a:extLst>
          </p:cNvPr>
          <p:cNvPicPr>
            <a:picLocks noChangeAspect="1"/>
          </p:cNvPicPr>
          <p:nvPr/>
        </p:nvPicPr>
        <p:blipFill>
          <a:blip r:embed="rId4"/>
          <a:stretch>
            <a:fillRect/>
          </a:stretch>
        </p:blipFill>
        <p:spPr>
          <a:xfrm>
            <a:off x="3256203" y="3105544"/>
            <a:ext cx="5636667" cy="3297451"/>
          </a:xfrm>
          <a:prstGeom prst="rect">
            <a:avLst/>
          </a:prstGeom>
        </p:spPr>
      </p:pic>
    </p:spTree>
    <p:extLst>
      <p:ext uri="{BB962C8B-B14F-4D97-AF65-F5344CB8AC3E}">
        <p14:creationId xmlns:p14="http://schemas.microsoft.com/office/powerpoint/2010/main" val="2615236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US" sz="5400" b="1" dirty="0"/>
              <a:t>Terms used in Trees</a:t>
            </a:r>
            <a:endParaRPr lang="en-IN" sz="5400" b="1" dirty="0"/>
          </a:p>
        </p:txBody>
      </p:sp>
      <p:sp>
        <p:nvSpPr>
          <p:cNvPr id="3" name="Content Placeholder 2">
            <a:extLst>
              <a:ext uri="{FF2B5EF4-FFF2-40B4-BE49-F238E27FC236}">
                <a16:creationId xmlns:a16="http://schemas.microsoft.com/office/drawing/2014/main" id="{CF1DECC9-BECF-448B-9857-60F39CF9B129}"/>
              </a:ext>
            </a:extLst>
          </p:cNvPr>
          <p:cNvSpPr>
            <a:spLocks noGrp="1"/>
          </p:cNvSpPr>
          <p:nvPr>
            <p:ph idx="1"/>
          </p:nvPr>
        </p:nvSpPr>
        <p:spPr>
          <a:xfrm>
            <a:off x="1033409" y="1938641"/>
            <a:ext cx="10515600" cy="4351338"/>
          </a:xfrm>
        </p:spPr>
        <p:txBody>
          <a:bodyPr>
            <a:normAutofit/>
          </a:bodyPr>
          <a:lstStyle/>
          <a:p>
            <a:r>
              <a:rPr lang="en-IN" sz="2400" dirty="0"/>
              <a:t>In a tree, each node had 0 or more child nodes and each and every node can have at most one parent</a:t>
            </a:r>
          </a:p>
          <a:p>
            <a:r>
              <a:rPr lang="en-IN" sz="2400" dirty="0"/>
              <a:t>Tree with at most two children nodes are termed as binary tree</a:t>
            </a:r>
          </a:p>
          <a:p>
            <a:r>
              <a:rPr lang="en-IN" sz="2400" dirty="0"/>
              <a:t>The node that does not have a parent node is termed as “Root Node”</a:t>
            </a:r>
          </a:p>
          <a:p>
            <a:r>
              <a:rPr lang="en-IN" sz="2400" dirty="0"/>
              <a:t>The node with no child nodes is known as “Leaf Node”.</a:t>
            </a:r>
          </a:p>
          <a:p>
            <a:r>
              <a:rPr lang="en-IN" sz="2400" dirty="0"/>
              <a:t>The nodes which are neither leaf node or root node, are called “Interior Nodes”.</a:t>
            </a:r>
          </a:p>
          <a:p>
            <a:r>
              <a:rPr lang="en-IN" sz="2400" dirty="0"/>
              <a:t>Each and every interior node has both parent node as well as child nodes</a:t>
            </a:r>
          </a:p>
          <a:p>
            <a:r>
              <a:rPr lang="en-IN" sz="2400" dirty="0"/>
              <a:t>The height of the given tree is determined by the distance between the leaf node and root node.</a:t>
            </a:r>
          </a:p>
          <a:p>
            <a:r>
              <a:rPr lang="en-IN" sz="2400" dirty="0"/>
              <a:t>The nodes having same parent node are called “sibling nodes”.</a:t>
            </a:r>
          </a:p>
          <a:p>
            <a:endParaRPr lang="en-IN" sz="2400"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Tree>
    <p:extLst>
      <p:ext uri="{BB962C8B-B14F-4D97-AF65-F5344CB8AC3E}">
        <p14:creationId xmlns:p14="http://schemas.microsoft.com/office/powerpoint/2010/main" val="4175567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Trees</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351338"/>
          </a:xfrm>
        </p:spPr>
        <p:txBody>
          <a:bodyPr/>
          <a:lstStyle/>
          <a:p>
            <a:pPr marL="0" indent="0">
              <a:buNone/>
            </a:pPr>
            <a:r>
              <a:rPr lang="en-IN" dirty="0"/>
              <a:t>    </a:t>
            </a:r>
          </a:p>
        </p:txBody>
      </p:sp>
      <p:pic>
        <p:nvPicPr>
          <p:cNvPr id="1026" name="Picture 2" descr="8 Useful Tree Data Structures Worth Knowing | by Vijini Mallawaarachchi |  Towards Data Science">
            <a:extLst>
              <a:ext uri="{FF2B5EF4-FFF2-40B4-BE49-F238E27FC236}">
                <a16:creationId xmlns:a16="http://schemas.microsoft.com/office/drawing/2014/main" id="{74DB154F-4731-4462-885C-F744727EF5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6723" y="1805283"/>
            <a:ext cx="7811903" cy="441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212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Non-Binary Trees</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699749"/>
            <a:ext cx="10148828" cy="4520261"/>
          </a:xfrm>
        </p:spPr>
        <p:txBody>
          <a:bodyPr>
            <a:normAutofit/>
          </a:bodyPr>
          <a:lstStyle/>
          <a:p>
            <a:r>
              <a:rPr lang="en-US" b="0" i="0" dirty="0">
                <a:effectLst/>
                <a:latin typeface="Whitney"/>
              </a:rPr>
              <a:t>A non-binary, or multifurcating tree is a tree in which at least one node has more than two children. Such nodes are referred to as polytomies, or non-binary nodes.</a:t>
            </a:r>
            <a:endParaRPr lang="en-US" sz="4000" dirty="0"/>
          </a:p>
        </p:txBody>
      </p:sp>
      <p:pic>
        <p:nvPicPr>
          <p:cNvPr id="1028" name="Picture 4">
            <a:extLst>
              <a:ext uri="{FF2B5EF4-FFF2-40B4-BE49-F238E27FC236}">
                <a16:creationId xmlns:a16="http://schemas.microsoft.com/office/drawing/2014/main" id="{D81553E6-1CD6-48CF-BF00-882189B6F4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6845" y="3429000"/>
            <a:ext cx="4086225"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4453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Binary Trees</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7719868" cy="4351338"/>
          </a:xfrm>
        </p:spPr>
        <p:txBody>
          <a:bodyPr>
            <a:normAutofit/>
          </a:bodyPr>
          <a:lstStyle/>
          <a:p>
            <a:r>
              <a:rPr lang="en-US" sz="2400" dirty="0"/>
              <a:t>Special type of tree in which every node or vertex has either no children, one child or two children.</a:t>
            </a:r>
          </a:p>
          <a:p>
            <a:pPr marL="0" indent="0">
              <a:buNone/>
            </a:pPr>
            <a:r>
              <a:rPr lang="en-US" sz="2400" b="1" dirty="0"/>
              <a:t>Characteristics :</a:t>
            </a:r>
          </a:p>
          <a:p>
            <a:r>
              <a:rPr lang="en-US" sz="2400" dirty="0"/>
              <a:t>Every binary tree has a root pointer which points to the start of the tree.</a:t>
            </a:r>
          </a:p>
          <a:p>
            <a:r>
              <a:rPr lang="en-US" sz="2400" dirty="0"/>
              <a:t> A binary tree can be empty.</a:t>
            </a:r>
          </a:p>
          <a:p>
            <a:r>
              <a:rPr lang="en-US" sz="2400" dirty="0"/>
              <a:t>It consists of a node called root, a left subtree and right subtree both of which are binary trees themselves.</a:t>
            </a:r>
          </a:p>
        </p:txBody>
      </p:sp>
      <p:pic>
        <p:nvPicPr>
          <p:cNvPr id="7" name="Picture 6">
            <a:extLst>
              <a:ext uri="{FF2B5EF4-FFF2-40B4-BE49-F238E27FC236}">
                <a16:creationId xmlns:a16="http://schemas.microsoft.com/office/drawing/2014/main" id="{944530A8-E66A-4D8F-A09E-334797D68B6F}"/>
              </a:ext>
            </a:extLst>
          </p:cNvPr>
          <p:cNvPicPr>
            <a:picLocks noChangeAspect="1"/>
          </p:cNvPicPr>
          <p:nvPr/>
        </p:nvPicPr>
        <p:blipFill>
          <a:blip r:embed="rId4"/>
          <a:stretch>
            <a:fillRect/>
          </a:stretch>
        </p:blipFill>
        <p:spPr>
          <a:xfrm>
            <a:off x="8081998" y="1966404"/>
            <a:ext cx="3299807" cy="1164123"/>
          </a:xfrm>
          <a:prstGeom prst="rect">
            <a:avLst/>
          </a:prstGeom>
        </p:spPr>
      </p:pic>
      <p:pic>
        <p:nvPicPr>
          <p:cNvPr id="10" name="Picture 9">
            <a:extLst>
              <a:ext uri="{FF2B5EF4-FFF2-40B4-BE49-F238E27FC236}">
                <a16:creationId xmlns:a16="http://schemas.microsoft.com/office/drawing/2014/main" id="{A40533C3-395E-4680-8CFA-267AF0A80465}"/>
              </a:ext>
            </a:extLst>
          </p:cNvPr>
          <p:cNvPicPr>
            <a:picLocks noChangeAspect="1"/>
          </p:cNvPicPr>
          <p:nvPr/>
        </p:nvPicPr>
        <p:blipFill>
          <a:blip r:embed="rId5"/>
          <a:stretch>
            <a:fillRect/>
          </a:stretch>
        </p:blipFill>
        <p:spPr>
          <a:xfrm>
            <a:off x="9053653" y="3496007"/>
            <a:ext cx="1827974" cy="3072738"/>
          </a:xfrm>
          <a:prstGeom prst="rect">
            <a:avLst/>
          </a:prstGeom>
        </p:spPr>
      </p:pic>
    </p:spTree>
    <p:extLst>
      <p:ext uri="{BB962C8B-B14F-4D97-AF65-F5344CB8AC3E}">
        <p14:creationId xmlns:p14="http://schemas.microsoft.com/office/powerpoint/2010/main" val="3482667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Full Binary Tree</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351338"/>
          </a:xfrm>
        </p:spPr>
        <p:txBody>
          <a:bodyPr>
            <a:normAutofit/>
          </a:bodyPr>
          <a:lstStyle/>
          <a:p>
            <a:r>
              <a:rPr lang="en-US" i="0" dirty="0">
                <a:effectLst/>
                <a:latin typeface="raleway"/>
              </a:rPr>
              <a:t>A binary tree is said to be a full binary tree when each  internal node has zero or two children.</a:t>
            </a:r>
          </a:p>
          <a:p>
            <a:endParaRPr lang="en-US" dirty="0"/>
          </a:p>
        </p:txBody>
      </p:sp>
      <p:pic>
        <p:nvPicPr>
          <p:cNvPr id="7" name="Picture 6">
            <a:extLst>
              <a:ext uri="{FF2B5EF4-FFF2-40B4-BE49-F238E27FC236}">
                <a16:creationId xmlns:a16="http://schemas.microsoft.com/office/drawing/2014/main" id="{1383B211-B780-455A-BE1F-CBED8C760068}"/>
              </a:ext>
            </a:extLst>
          </p:cNvPr>
          <p:cNvPicPr>
            <a:picLocks noChangeAspect="1"/>
          </p:cNvPicPr>
          <p:nvPr/>
        </p:nvPicPr>
        <p:blipFill>
          <a:blip r:embed="rId4"/>
          <a:stretch>
            <a:fillRect/>
          </a:stretch>
        </p:blipFill>
        <p:spPr>
          <a:xfrm>
            <a:off x="2052637" y="3044625"/>
            <a:ext cx="8086725" cy="3343275"/>
          </a:xfrm>
          <a:prstGeom prst="rect">
            <a:avLst/>
          </a:prstGeom>
        </p:spPr>
      </p:pic>
    </p:spTree>
    <p:extLst>
      <p:ext uri="{BB962C8B-B14F-4D97-AF65-F5344CB8AC3E}">
        <p14:creationId xmlns:p14="http://schemas.microsoft.com/office/powerpoint/2010/main" val="637206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What will you learn during workshop?</a:t>
            </a:r>
          </a:p>
        </p:txBody>
      </p:sp>
      <p:sp>
        <p:nvSpPr>
          <p:cNvPr id="3" name="Content Placeholder 2">
            <a:extLst>
              <a:ext uri="{FF2B5EF4-FFF2-40B4-BE49-F238E27FC236}">
                <a16:creationId xmlns:a16="http://schemas.microsoft.com/office/drawing/2014/main" id="{CF1DECC9-BECF-448B-9857-60F39CF9B129}"/>
              </a:ext>
            </a:extLst>
          </p:cNvPr>
          <p:cNvSpPr>
            <a:spLocks noGrp="1"/>
          </p:cNvSpPr>
          <p:nvPr>
            <p:ph idx="1"/>
          </p:nvPr>
        </p:nvSpPr>
        <p:spPr>
          <a:xfrm>
            <a:off x="767163" y="1909894"/>
            <a:ext cx="10515600" cy="4351338"/>
          </a:xfrm>
        </p:spPr>
        <p:txBody>
          <a:bodyPr>
            <a:normAutofit/>
          </a:bodyPr>
          <a:lstStyle/>
          <a:p>
            <a:r>
              <a:rPr lang="en-IN" sz="3600" dirty="0"/>
              <a:t>Stacks</a:t>
            </a:r>
          </a:p>
          <a:p>
            <a:r>
              <a:rPr lang="en-IN" sz="3600" dirty="0"/>
              <a:t>Queues</a:t>
            </a:r>
          </a:p>
          <a:p>
            <a:r>
              <a:rPr lang="en-IN" sz="3600" dirty="0"/>
              <a:t>Trees</a:t>
            </a:r>
          </a:p>
          <a:p>
            <a:r>
              <a:rPr lang="en-IN" sz="3600" dirty="0"/>
              <a:t>Hashing</a:t>
            </a:r>
          </a:p>
          <a:p>
            <a:r>
              <a:rPr lang="en-IN" sz="3600" dirty="0"/>
              <a:t>BFS and DFS</a:t>
            </a:r>
          </a:p>
          <a:p>
            <a:r>
              <a:rPr lang="en-IN" sz="3600" dirty="0"/>
              <a:t>Dynamic Programming</a:t>
            </a:r>
          </a:p>
          <a:p>
            <a:endParaRPr lang="en-IN" sz="3600" dirty="0"/>
          </a:p>
          <a:p>
            <a:pPr>
              <a:buFont typeface="Wingdings" panose="05000000000000000000" pitchFamily="2" charset="2"/>
              <a:buChar char="Ø"/>
            </a:pPr>
            <a:endParaRPr lang="en-IN" sz="3600"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Tree>
    <p:extLst>
      <p:ext uri="{BB962C8B-B14F-4D97-AF65-F5344CB8AC3E}">
        <p14:creationId xmlns:p14="http://schemas.microsoft.com/office/powerpoint/2010/main" val="22901332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Perfect Binary Tree</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351338"/>
          </a:xfrm>
        </p:spPr>
        <p:txBody>
          <a:bodyPr>
            <a:normAutofit/>
          </a:bodyPr>
          <a:lstStyle/>
          <a:p>
            <a:pPr algn="l"/>
            <a:r>
              <a:rPr lang="en-US" b="0" i="0" dirty="0">
                <a:effectLst/>
                <a:latin typeface="raleway"/>
              </a:rPr>
              <a:t>A perfect binary tree is a special type of binary tree in which </a:t>
            </a:r>
            <a:r>
              <a:rPr lang="en-US" b="1" i="0" dirty="0">
                <a:effectLst/>
                <a:latin typeface="raleway"/>
              </a:rPr>
              <a:t>all the leaf nodes are at the same level, and each internal node has two children</a:t>
            </a:r>
            <a:r>
              <a:rPr lang="en-US" dirty="0">
                <a:latin typeface="raleway"/>
              </a:rPr>
              <a:t>.</a:t>
            </a:r>
            <a:endParaRPr lang="en-US" b="0" i="0" dirty="0">
              <a:effectLst/>
              <a:latin typeface="raleway"/>
            </a:endParaRPr>
          </a:p>
          <a:p>
            <a:pPr marL="0" indent="0">
              <a:buNone/>
            </a:pPr>
            <a:br>
              <a:rPr lang="en-US" dirty="0"/>
            </a:br>
            <a:endParaRPr lang="en-US" dirty="0"/>
          </a:p>
        </p:txBody>
      </p:sp>
      <p:pic>
        <p:nvPicPr>
          <p:cNvPr id="7" name="Picture 6">
            <a:extLst>
              <a:ext uri="{FF2B5EF4-FFF2-40B4-BE49-F238E27FC236}">
                <a16:creationId xmlns:a16="http://schemas.microsoft.com/office/drawing/2014/main" id="{BE879444-4BA0-4E9A-9239-63A5F3D6AF42}"/>
              </a:ext>
            </a:extLst>
          </p:cNvPr>
          <p:cNvPicPr>
            <a:picLocks noChangeAspect="1"/>
          </p:cNvPicPr>
          <p:nvPr/>
        </p:nvPicPr>
        <p:blipFill>
          <a:blip r:embed="rId4"/>
          <a:stretch>
            <a:fillRect/>
          </a:stretch>
        </p:blipFill>
        <p:spPr>
          <a:xfrm>
            <a:off x="1389772" y="3329119"/>
            <a:ext cx="9124950" cy="3248025"/>
          </a:xfrm>
          <a:prstGeom prst="rect">
            <a:avLst/>
          </a:prstGeom>
        </p:spPr>
      </p:pic>
    </p:spTree>
    <p:extLst>
      <p:ext uri="{BB962C8B-B14F-4D97-AF65-F5344CB8AC3E}">
        <p14:creationId xmlns:p14="http://schemas.microsoft.com/office/powerpoint/2010/main" val="3743468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Complete Binary Tree</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351338"/>
          </a:xfrm>
        </p:spPr>
        <p:txBody>
          <a:bodyPr>
            <a:normAutofit/>
          </a:bodyPr>
          <a:lstStyle/>
          <a:p>
            <a:r>
              <a:rPr lang="en-US" b="0" i="0" dirty="0">
                <a:effectLst/>
                <a:latin typeface="raleway"/>
              </a:rPr>
              <a:t>A binary tree is referred to as a complete binary tree when </a:t>
            </a:r>
            <a:r>
              <a:rPr lang="en-US" b="1" i="0" dirty="0">
                <a:effectLst/>
                <a:latin typeface="raleway"/>
              </a:rPr>
              <a:t>all of its levels are completely filled.</a:t>
            </a:r>
            <a:r>
              <a:rPr lang="en-US" b="0" i="0" dirty="0">
                <a:effectLst/>
                <a:latin typeface="raleway"/>
              </a:rPr>
              <a:t> The only exception is possibly the lowest level in which the nodes must lean as left as possible</a:t>
            </a:r>
            <a:endParaRPr lang="en-US" dirty="0"/>
          </a:p>
        </p:txBody>
      </p:sp>
      <p:pic>
        <p:nvPicPr>
          <p:cNvPr id="7" name="Picture 6">
            <a:extLst>
              <a:ext uri="{FF2B5EF4-FFF2-40B4-BE49-F238E27FC236}">
                <a16:creationId xmlns:a16="http://schemas.microsoft.com/office/drawing/2014/main" id="{A5BC6F5C-B2E8-4D13-9B72-A0DC61288F4B}"/>
              </a:ext>
            </a:extLst>
          </p:cNvPr>
          <p:cNvPicPr>
            <a:picLocks noChangeAspect="1"/>
          </p:cNvPicPr>
          <p:nvPr/>
        </p:nvPicPr>
        <p:blipFill>
          <a:blip r:embed="rId4"/>
          <a:stretch>
            <a:fillRect/>
          </a:stretch>
        </p:blipFill>
        <p:spPr>
          <a:xfrm>
            <a:off x="2617814" y="3567244"/>
            <a:ext cx="7058025" cy="3009900"/>
          </a:xfrm>
          <a:prstGeom prst="rect">
            <a:avLst/>
          </a:prstGeom>
        </p:spPr>
      </p:pic>
    </p:spTree>
    <p:extLst>
      <p:ext uri="{BB962C8B-B14F-4D97-AF65-F5344CB8AC3E}">
        <p14:creationId xmlns:p14="http://schemas.microsoft.com/office/powerpoint/2010/main" val="2768718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Degenerate Binary Tree</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351338"/>
          </a:xfrm>
        </p:spPr>
        <p:txBody>
          <a:bodyPr>
            <a:normAutofit/>
          </a:bodyPr>
          <a:lstStyle/>
          <a:p>
            <a:r>
              <a:rPr lang="en-US" i="0" dirty="0">
                <a:effectLst/>
                <a:latin typeface="raleway"/>
              </a:rPr>
              <a:t>A degenerate or pathological tree is a type of binary tree in which each internal node has a single child, either the left child or the right child</a:t>
            </a:r>
            <a:endParaRPr lang="en-US" dirty="0"/>
          </a:p>
        </p:txBody>
      </p:sp>
      <p:pic>
        <p:nvPicPr>
          <p:cNvPr id="10" name="Picture 9">
            <a:extLst>
              <a:ext uri="{FF2B5EF4-FFF2-40B4-BE49-F238E27FC236}">
                <a16:creationId xmlns:a16="http://schemas.microsoft.com/office/drawing/2014/main" id="{14D50A0D-F530-4600-82C6-915D7C62FB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9975" y="3005391"/>
            <a:ext cx="3668907" cy="3724183"/>
          </a:xfrm>
          <a:prstGeom prst="rect">
            <a:avLst/>
          </a:prstGeom>
        </p:spPr>
      </p:pic>
    </p:spTree>
    <p:extLst>
      <p:ext uri="{BB962C8B-B14F-4D97-AF65-F5344CB8AC3E}">
        <p14:creationId xmlns:p14="http://schemas.microsoft.com/office/powerpoint/2010/main" val="41971182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Binary Search Tree</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351338"/>
          </a:xfrm>
        </p:spPr>
        <p:txBody>
          <a:bodyPr>
            <a:normAutofit/>
          </a:bodyPr>
          <a:lstStyle/>
          <a:p>
            <a:pPr marL="0" indent="0" algn="l" fontAlgn="base">
              <a:buNone/>
            </a:pPr>
            <a:r>
              <a:rPr lang="en-US" sz="2400" b="1" i="0" dirty="0">
                <a:effectLst/>
                <a:latin typeface="var(--font-din)"/>
              </a:rPr>
              <a:t>Binary Search Tree</a:t>
            </a:r>
            <a:r>
              <a:rPr lang="en-US" sz="2400" b="0" i="0" dirty="0">
                <a:effectLst/>
                <a:latin typeface="var(--font-din)"/>
              </a:rPr>
              <a:t> is a node-based binary tree data structure which has the following properties:</a:t>
            </a:r>
          </a:p>
          <a:p>
            <a:pPr algn="l" fontAlgn="base">
              <a:buFont typeface="Arial" panose="020B0604020202020204" pitchFamily="34" charset="0"/>
              <a:buChar char="•"/>
            </a:pPr>
            <a:r>
              <a:rPr lang="en-US" sz="2400" b="0" i="0" dirty="0">
                <a:effectLst/>
                <a:latin typeface="var(--font-din)"/>
              </a:rPr>
              <a:t>The left subtree of a node contains only nodes </a:t>
            </a:r>
          </a:p>
          <a:p>
            <a:pPr marL="0" indent="0" algn="l" fontAlgn="base">
              <a:buNone/>
            </a:pPr>
            <a:r>
              <a:rPr lang="en-US" sz="2400" b="0" i="0" dirty="0">
                <a:effectLst/>
                <a:latin typeface="var(--font-din)"/>
              </a:rPr>
              <a:t>with keys lesser than the node’s key.</a:t>
            </a:r>
          </a:p>
          <a:p>
            <a:pPr algn="l" fontAlgn="base">
              <a:buFont typeface="Arial" panose="020B0604020202020204" pitchFamily="34" charset="0"/>
              <a:buChar char="•"/>
            </a:pPr>
            <a:r>
              <a:rPr lang="en-US" sz="2400" b="0" i="0" dirty="0">
                <a:effectLst/>
                <a:latin typeface="var(--font-din)"/>
              </a:rPr>
              <a:t>The right subtree of a node contains only </a:t>
            </a:r>
          </a:p>
          <a:p>
            <a:pPr marL="0" indent="0" algn="l" fontAlgn="base">
              <a:buNone/>
            </a:pPr>
            <a:r>
              <a:rPr lang="en-US" sz="2400" b="0" i="0" dirty="0">
                <a:effectLst/>
                <a:latin typeface="var(--font-din)"/>
              </a:rPr>
              <a:t>nodes with keys greater than the node’s key.</a:t>
            </a:r>
          </a:p>
          <a:p>
            <a:pPr algn="l" fontAlgn="base">
              <a:buFont typeface="Arial" panose="020B0604020202020204" pitchFamily="34" charset="0"/>
              <a:buChar char="•"/>
            </a:pPr>
            <a:r>
              <a:rPr lang="en-US" sz="2400" b="0" i="0" dirty="0">
                <a:effectLst/>
                <a:latin typeface="var(--font-din)"/>
              </a:rPr>
              <a:t>The left and right subtree each must also be</a:t>
            </a:r>
          </a:p>
          <a:p>
            <a:pPr marL="0" indent="0" algn="l" fontAlgn="base">
              <a:buNone/>
            </a:pPr>
            <a:r>
              <a:rPr lang="en-US" sz="2400" b="0" i="0" dirty="0">
                <a:effectLst/>
                <a:latin typeface="var(--font-din)"/>
              </a:rPr>
              <a:t> a binary search tree.</a:t>
            </a:r>
          </a:p>
          <a:p>
            <a:pPr marL="0" indent="0">
              <a:buNone/>
            </a:pPr>
            <a:endParaRPr lang="en-US" dirty="0"/>
          </a:p>
        </p:txBody>
      </p:sp>
      <p:pic>
        <p:nvPicPr>
          <p:cNvPr id="7" name="Picture 6">
            <a:extLst>
              <a:ext uri="{FF2B5EF4-FFF2-40B4-BE49-F238E27FC236}">
                <a16:creationId xmlns:a16="http://schemas.microsoft.com/office/drawing/2014/main" id="{0C1DA938-1336-4A44-B051-4BF5A0A231F8}"/>
              </a:ext>
            </a:extLst>
          </p:cNvPr>
          <p:cNvPicPr>
            <a:picLocks noChangeAspect="1"/>
          </p:cNvPicPr>
          <p:nvPr/>
        </p:nvPicPr>
        <p:blipFill>
          <a:blip r:embed="rId4"/>
          <a:stretch>
            <a:fillRect/>
          </a:stretch>
        </p:blipFill>
        <p:spPr>
          <a:xfrm>
            <a:off x="7346047" y="2794491"/>
            <a:ext cx="3654859" cy="3047015"/>
          </a:xfrm>
          <a:prstGeom prst="rect">
            <a:avLst/>
          </a:prstGeom>
        </p:spPr>
      </p:pic>
    </p:spTree>
    <p:extLst>
      <p:ext uri="{BB962C8B-B14F-4D97-AF65-F5344CB8AC3E}">
        <p14:creationId xmlns:p14="http://schemas.microsoft.com/office/powerpoint/2010/main" val="41777336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Benefits of using a Binary Tree</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351338"/>
          </a:xfrm>
        </p:spPr>
        <p:txBody>
          <a:bodyPr>
            <a:normAutofit/>
          </a:bodyPr>
          <a:lstStyle/>
          <a:p>
            <a:r>
              <a:rPr lang="en-US" sz="2400" b="0" i="0" dirty="0">
                <a:solidFill>
                  <a:schemeClr val="tx1">
                    <a:lumMod val="95000"/>
                  </a:schemeClr>
                </a:solidFill>
                <a:effectLst/>
                <a:latin typeface="proxima_novaregular"/>
              </a:rPr>
              <a:t>An ideal way to go with the hierarchical way of storing data</a:t>
            </a:r>
          </a:p>
          <a:p>
            <a:r>
              <a:rPr lang="en-US" sz="2400" b="0" i="0" dirty="0">
                <a:solidFill>
                  <a:schemeClr val="tx1">
                    <a:lumMod val="95000"/>
                  </a:schemeClr>
                </a:solidFill>
                <a:effectLst/>
                <a:latin typeface="proxima_novaregular"/>
              </a:rPr>
              <a:t>Reflect structural relationships that exist in the given data set</a:t>
            </a:r>
          </a:p>
          <a:p>
            <a:r>
              <a:rPr lang="en-US" sz="2400" b="0" i="0" dirty="0">
                <a:solidFill>
                  <a:schemeClr val="tx1">
                    <a:lumMod val="95000"/>
                  </a:schemeClr>
                </a:solidFill>
                <a:effectLst/>
                <a:latin typeface="proxima_novaregular"/>
              </a:rPr>
              <a:t>Make insertion and deletion faster than linked lists and arrays </a:t>
            </a:r>
          </a:p>
          <a:p>
            <a:r>
              <a:rPr lang="en-US" sz="2400" b="0" i="0" dirty="0">
                <a:solidFill>
                  <a:schemeClr val="tx1">
                    <a:lumMod val="95000"/>
                  </a:schemeClr>
                </a:solidFill>
                <a:effectLst/>
                <a:latin typeface="proxima_novaregular"/>
              </a:rPr>
              <a:t>A flexible way of holding and moving data</a:t>
            </a:r>
          </a:p>
          <a:p>
            <a:r>
              <a:rPr lang="en-US" sz="2400" b="0" i="0" dirty="0">
                <a:solidFill>
                  <a:schemeClr val="tx1">
                    <a:lumMod val="95000"/>
                  </a:schemeClr>
                </a:solidFill>
                <a:effectLst/>
                <a:latin typeface="proxima_novaregular"/>
              </a:rPr>
              <a:t>Are used to store as many nodes as possible</a:t>
            </a:r>
          </a:p>
          <a:p>
            <a:r>
              <a:rPr lang="en-US" sz="2400" b="0" i="0" dirty="0">
                <a:solidFill>
                  <a:schemeClr val="tx1">
                    <a:lumMod val="95000"/>
                  </a:schemeClr>
                </a:solidFill>
                <a:effectLst/>
                <a:latin typeface="proxima_novaregular"/>
              </a:rPr>
              <a:t>Are faster than linked lists and slower than arrays when comes to accessing elements</a:t>
            </a:r>
          </a:p>
          <a:p>
            <a:endParaRPr lang="en-US" dirty="0"/>
          </a:p>
        </p:txBody>
      </p:sp>
    </p:spTree>
    <p:extLst>
      <p:ext uri="{BB962C8B-B14F-4D97-AF65-F5344CB8AC3E}">
        <p14:creationId xmlns:p14="http://schemas.microsoft.com/office/powerpoint/2010/main" val="38889408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CE1F812-094B-45EE-B89F-93FD70D02769}"/>
              </a:ext>
            </a:extLst>
          </p:cNvPr>
          <p:cNvSpPr>
            <a:spLocks noGrp="1"/>
          </p:cNvSpPr>
          <p:nvPr>
            <p:ph type="ctrTitle"/>
          </p:nvPr>
        </p:nvSpPr>
        <p:spPr>
          <a:xfrm>
            <a:off x="1504212" y="1693770"/>
            <a:ext cx="9183575" cy="2448482"/>
          </a:xfrm>
        </p:spPr>
        <p:txBody>
          <a:bodyPr anchor="b">
            <a:normAutofit/>
          </a:bodyPr>
          <a:lstStyle/>
          <a:p>
            <a:r>
              <a:rPr lang="en-IN" sz="4400" b="1" dirty="0">
                <a:solidFill>
                  <a:schemeClr val="tx1"/>
                </a:solidFill>
              </a:rPr>
              <a:t> </a:t>
            </a:r>
          </a:p>
        </p:txBody>
      </p:sp>
      <p:pic>
        <p:nvPicPr>
          <p:cNvPr id="14" name="Google Shape;505;ga06b63c7e0_1_2">
            <a:extLst>
              <a:ext uri="{FF2B5EF4-FFF2-40B4-BE49-F238E27FC236}">
                <a16:creationId xmlns:a16="http://schemas.microsoft.com/office/drawing/2014/main" id="{CDB14B2B-B81E-469F-809A-676AC11CC6DC}"/>
              </a:ext>
            </a:extLst>
          </p:cNvPr>
          <p:cNvPicPr preferRelativeResize="0"/>
          <p:nvPr/>
        </p:nvPicPr>
        <p:blipFill rotWithShape="1">
          <a:blip r:embed="rId2">
            <a:alphaModFix/>
          </a:blip>
          <a:srcRect/>
          <a:stretch/>
        </p:blipFill>
        <p:spPr>
          <a:xfrm>
            <a:off x="10991268" y="224345"/>
            <a:ext cx="746323" cy="772248"/>
          </a:xfrm>
          <a:prstGeom prst="rect">
            <a:avLst/>
          </a:prstGeom>
          <a:noFill/>
          <a:ln>
            <a:noFill/>
          </a:ln>
        </p:spPr>
      </p:pic>
      <p:pic>
        <p:nvPicPr>
          <p:cNvPr id="16" name="Google Shape;506;ga06b63c7e0_1_2">
            <a:extLst>
              <a:ext uri="{FF2B5EF4-FFF2-40B4-BE49-F238E27FC236}">
                <a16:creationId xmlns:a16="http://schemas.microsoft.com/office/drawing/2014/main" id="{D90CCD41-0FC4-4558-A009-B88261D21C57}"/>
              </a:ext>
            </a:extLst>
          </p:cNvPr>
          <p:cNvPicPr preferRelativeResize="0"/>
          <p:nvPr/>
        </p:nvPicPr>
        <p:blipFill>
          <a:blip r:embed="rId3">
            <a:alphaModFix/>
          </a:blip>
          <a:stretch>
            <a:fillRect/>
          </a:stretch>
        </p:blipFill>
        <p:spPr>
          <a:xfrm>
            <a:off x="157803" y="224346"/>
            <a:ext cx="746323" cy="772248"/>
          </a:xfrm>
          <a:prstGeom prst="rect">
            <a:avLst/>
          </a:prstGeom>
          <a:noFill/>
          <a:ln>
            <a:noFill/>
          </a:ln>
        </p:spPr>
      </p:pic>
      <p:grpSp>
        <p:nvGrpSpPr>
          <p:cNvPr id="6" name="Google Shape;479;ga06b63c7e0_1_2">
            <a:extLst>
              <a:ext uri="{FF2B5EF4-FFF2-40B4-BE49-F238E27FC236}">
                <a16:creationId xmlns:a16="http://schemas.microsoft.com/office/drawing/2014/main" id="{AA41427A-9FCD-4EEA-BB35-1A41C5094DA4}"/>
              </a:ext>
            </a:extLst>
          </p:cNvPr>
          <p:cNvGrpSpPr/>
          <p:nvPr/>
        </p:nvGrpSpPr>
        <p:grpSpPr>
          <a:xfrm>
            <a:off x="4602822" y="43607"/>
            <a:ext cx="2743755" cy="361476"/>
            <a:chOff x="3906325" y="2716500"/>
            <a:chExt cx="3677900" cy="477400"/>
          </a:xfrm>
        </p:grpSpPr>
        <p:sp>
          <p:nvSpPr>
            <p:cNvPr id="7" name="Google Shape;480;ga06b63c7e0_1_2">
              <a:extLst>
                <a:ext uri="{FF2B5EF4-FFF2-40B4-BE49-F238E27FC236}">
                  <a16:creationId xmlns:a16="http://schemas.microsoft.com/office/drawing/2014/main" id="{8766B541-388E-4E8A-9350-F2FB13D5149F}"/>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8" name="Google Shape;481;ga06b63c7e0_1_2">
              <a:extLst>
                <a:ext uri="{FF2B5EF4-FFF2-40B4-BE49-F238E27FC236}">
                  <a16:creationId xmlns:a16="http://schemas.microsoft.com/office/drawing/2014/main" id="{06625E6A-8586-4A9A-9A20-4D7BC3F28517}"/>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2;ga06b63c7e0_1_2">
              <a:extLst>
                <a:ext uri="{FF2B5EF4-FFF2-40B4-BE49-F238E27FC236}">
                  <a16:creationId xmlns:a16="http://schemas.microsoft.com/office/drawing/2014/main" id="{05138C30-26CB-44E2-9886-A6D6C14859C7}"/>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9F2A5040-97F3-4D29-9385-0B0659BE591F}"/>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4;ga06b63c7e0_1_2">
              <a:extLst>
                <a:ext uri="{FF2B5EF4-FFF2-40B4-BE49-F238E27FC236}">
                  <a16:creationId xmlns:a16="http://schemas.microsoft.com/office/drawing/2014/main" id="{367FB5DA-403B-44FC-9BCF-FA9856A3F6E3}"/>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5;ga06b63c7e0_1_2">
              <a:extLst>
                <a:ext uri="{FF2B5EF4-FFF2-40B4-BE49-F238E27FC236}">
                  <a16:creationId xmlns:a16="http://schemas.microsoft.com/office/drawing/2014/main" id="{719B42E6-B909-4B0B-AB25-4278923508C4}"/>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6;ga06b63c7e0_1_2">
              <a:extLst>
                <a:ext uri="{FF2B5EF4-FFF2-40B4-BE49-F238E27FC236}">
                  <a16:creationId xmlns:a16="http://schemas.microsoft.com/office/drawing/2014/main" id="{F49BFDBD-5C28-475F-B1E5-65F61EA4C856}"/>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87;ga06b63c7e0_1_2">
              <a:extLst>
                <a:ext uri="{FF2B5EF4-FFF2-40B4-BE49-F238E27FC236}">
                  <a16:creationId xmlns:a16="http://schemas.microsoft.com/office/drawing/2014/main" id="{4FFE2EEF-33E8-4F5A-AF7B-957B73B640EA}"/>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88;ga06b63c7e0_1_2">
              <a:extLst>
                <a:ext uri="{FF2B5EF4-FFF2-40B4-BE49-F238E27FC236}">
                  <a16:creationId xmlns:a16="http://schemas.microsoft.com/office/drawing/2014/main" id="{F7BEE02B-2F8C-4EE1-9FA8-0438C3D2932B}"/>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89;ga06b63c7e0_1_2">
              <a:extLst>
                <a:ext uri="{FF2B5EF4-FFF2-40B4-BE49-F238E27FC236}">
                  <a16:creationId xmlns:a16="http://schemas.microsoft.com/office/drawing/2014/main" id="{84DD8A3F-948F-4DAC-B274-EAF06B85295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0;ga06b63c7e0_1_2">
              <a:extLst>
                <a:ext uri="{FF2B5EF4-FFF2-40B4-BE49-F238E27FC236}">
                  <a16:creationId xmlns:a16="http://schemas.microsoft.com/office/drawing/2014/main" id="{D35018F9-1C51-4FA8-9B0C-3A7F8DFBDCA4}"/>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1;ga06b63c7e0_1_2">
              <a:extLst>
                <a:ext uri="{FF2B5EF4-FFF2-40B4-BE49-F238E27FC236}">
                  <a16:creationId xmlns:a16="http://schemas.microsoft.com/office/drawing/2014/main" id="{70D2E51B-8B2B-4BEB-8793-B8BCA4387367}"/>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2;ga06b63c7e0_1_2">
              <a:extLst>
                <a:ext uri="{FF2B5EF4-FFF2-40B4-BE49-F238E27FC236}">
                  <a16:creationId xmlns:a16="http://schemas.microsoft.com/office/drawing/2014/main" id="{6B53E26F-9C8D-46F2-A2D9-B4150668EA7E}"/>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3;ga06b63c7e0_1_2">
              <a:extLst>
                <a:ext uri="{FF2B5EF4-FFF2-40B4-BE49-F238E27FC236}">
                  <a16:creationId xmlns:a16="http://schemas.microsoft.com/office/drawing/2014/main" id="{D517B93F-1C39-4714-ACEA-E9480F1F0BCC}"/>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4;ga06b63c7e0_1_2">
              <a:extLst>
                <a:ext uri="{FF2B5EF4-FFF2-40B4-BE49-F238E27FC236}">
                  <a16:creationId xmlns:a16="http://schemas.microsoft.com/office/drawing/2014/main" id="{36A6CF3A-8E53-4F18-886B-D41DEBE4EFF0}"/>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5;ga06b63c7e0_1_2">
              <a:extLst>
                <a:ext uri="{FF2B5EF4-FFF2-40B4-BE49-F238E27FC236}">
                  <a16:creationId xmlns:a16="http://schemas.microsoft.com/office/drawing/2014/main" id="{A8FBCDAB-799C-4A26-B3EE-5373AB23786C}"/>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6;ga06b63c7e0_1_2">
              <a:extLst>
                <a:ext uri="{FF2B5EF4-FFF2-40B4-BE49-F238E27FC236}">
                  <a16:creationId xmlns:a16="http://schemas.microsoft.com/office/drawing/2014/main" id="{7891220F-64F9-493D-B380-9261BD3B4DEB}"/>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497;ga06b63c7e0_1_2">
              <a:extLst>
                <a:ext uri="{FF2B5EF4-FFF2-40B4-BE49-F238E27FC236}">
                  <a16:creationId xmlns:a16="http://schemas.microsoft.com/office/drawing/2014/main" id="{BF44667E-AE06-416F-BD39-F0406BF10145}"/>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498;ga06b63c7e0_1_2">
              <a:extLst>
                <a:ext uri="{FF2B5EF4-FFF2-40B4-BE49-F238E27FC236}">
                  <a16:creationId xmlns:a16="http://schemas.microsoft.com/office/drawing/2014/main" id="{2641EE2B-D3CF-466E-832A-952BFE538155}"/>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499;ga06b63c7e0_1_2">
              <a:extLst>
                <a:ext uri="{FF2B5EF4-FFF2-40B4-BE49-F238E27FC236}">
                  <a16:creationId xmlns:a16="http://schemas.microsoft.com/office/drawing/2014/main" id="{9B2971C4-1A32-4CCD-AE17-26E3C245D27C}"/>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0;ga06b63c7e0_1_2">
              <a:extLst>
                <a:ext uri="{FF2B5EF4-FFF2-40B4-BE49-F238E27FC236}">
                  <a16:creationId xmlns:a16="http://schemas.microsoft.com/office/drawing/2014/main" id="{418BE346-B81D-4310-94C4-20DAA184943D}"/>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1;ga06b63c7e0_1_2">
              <a:extLst>
                <a:ext uri="{FF2B5EF4-FFF2-40B4-BE49-F238E27FC236}">
                  <a16:creationId xmlns:a16="http://schemas.microsoft.com/office/drawing/2014/main" id="{E0176B8E-E855-496E-A040-BC4173A70053}"/>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3" name="Google Shape;502;ga06b63c7e0_1_2">
              <a:extLst>
                <a:ext uri="{FF2B5EF4-FFF2-40B4-BE49-F238E27FC236}">
                  <a16:creationId xmlns:a16="http://schemas.microsoft.com/office/drawing/2014/main" id="{27A4B683-DB81-40C2-8062-AD2C2868FD82}"/>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4" name="Google Shape;503;ga06b63c7e0_1_2">
              <a:extLst>
                <a:ext uri="{FF2B5EF4-FFF2-40B4-BE49-F238E27FC236}">
                  <a16:creationId xmlns:a16="http://schemas.microsoft.com/office/drawing/2014/main" id="{C53BD1E1-3832-4132-93AA-8121BAC99324}"/>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5" name="Google Shape;504;ga06b63c7e0_1_2">
              <a:extLst>
                <a:ext uri="{FF2B5EF4-FFF2-40B4-BE49-F238E27FC236}">
                  <a16:creationId xmlns:a16="http://schemas.microsoft.com/office/drawing/2014/main" id="{F6EF3820-E246-4C32-AC22-32E88ADD166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7" name="Google Shape;477;ga06b63c7e0_1_2">
            <a:extLst>
              <a:ext uri="{FF2B5EF4-FFF2-40B4-BE49-F238E27FC236}">
                <a16:creationId xmlns:a16="http://schemas.microsoft.com/office/drawing/2014/main" id="{46DA92A7-0E0F-4F26-9795-66984EADE7CA}"/>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8" name="Google Shape;477;ga06b63c7e0_1_2">
            <a:extLst>
              <a:ext uri="{FF2B5EF4-FFF2-40B4-BE49-F238E27FC236}">
                <a16:creationId xmlns:a16="http://schemas.microsoft.com/office/drawing/2014/main" id="{9743903A-1B81-471E-9668-F804D33C60AA}"/>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2" name="TextBox 1">
            <a:extLst>
              <a:ext uri="{FF2B5EF4-FFF2-40B4-BE49-F238E27FC236}">
                <a16:creationId xmlns:a16="http://schemas.microsoft.com/office/drawing/2014/main" id="{8742B40E-E337-4983-BACD-5ACDBF2C3DC8}"/>
              </a:ext>
            </a:extLst>
          </p:cNvPr>
          <p:cNvSpPr txBox="1"/>
          <p:nvPr/>
        </p:nvSpPr>
        <p:spPr>
          <a:xfrm>
            <a:off x="1017624" y="2967335"/>
            <a:ext cx="9868079" cy="923330"/>
          </a:xfrm>
          <a:prstGeom prst="rect">
            <a:avLst/>
          </a:prstGeom>
          <a:noFill/>
        </p:spPr>
        <p:txBody>
          <a:bodyPr wrap="square" rtlCol="0">
            <a:spAutoFit/>
          </a:bodyPr>
          <a:lstStyle/>
          <a:p>
            <a:r>
              <a:rPr lang="en-US" sz="5400" dirty="0"/>
              <a:t>Hash Table, Hashing and Collisions</a:t>
            </a:r>
            <a:endParaRPr lang="en-IN" sz="5400" dirty="0"/>
          </a:p>
        </p:txBody>
      </p:sp>
    </p:spTree>
    <p:extLst>
      <p:ext uri="{BB962C8B-B14F-4D97-AF65-F5344CB8AC3E}">
        <p14:creationId xmlns:p14="http://schemas.microsoft.com/office/powerpoint/2010/main" val="1707821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Hash Table</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351338"/>
          </a:xfrm>
        </p:spPr>
        <p:txBody>
          <a:bodyPr>
            <a:normAutofit/>
          </a:bodyPr>
          <a:lstStyle/>
          <a:p>
            <a:r>
              <a:rPr lang="en-US" sz="2400" i="0" dirty="0">
                <a:effectLst/>
              </a:rPr>
              <a:t>A hash table is a data structure that is used to store keys/value pairs. It uses a hash function to compute an index into an array in which an element will be inserted or searched. By using a good hash function, hashing can work well. Under reasonable assumptions, the average time required to search for an element in a hash table is O(1).</a:t>
            </a:r>
            <a:endParaRPr lang="en-US" sz="3600" dirty="0"/>
          </a:p>
        </p:txBody>
      </p:sp>
      <p:pic>
        <p:nvPicPr>
          <p:cNvPr id="11" name="Picture 10">
            <a:extLst>
              <a:ext uri="{FF2B5EF4-FFF2-40B4-BE49-F238E27FC236}">
                <a16:creationId xmlns:a16="http://schemas.microsoft.com/office/drawing/2014/main" id="{BEE00755-35EC-413B-8A87-9AE2AC55C4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3000" y="3689246"/>
            <a:ext cx="6742857" cy="2450794"/>
          </a:xfrm>
          <a:prstGeom prst="rect">
            <a:avLst/>
          </a:prstGeom>
        </p:spPr>
      </p:pic>
    </p:spTree>
    <p:extLst>
      <p:ext uri="{BB962C8B-B14F-4D97-AF65-F5344CB8AC3E}">
        <p14:creationId xmlns:p14="http://schemas.microsoft.com/office/powerpoint/2010/main" val="15025332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Hashing</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764982"/>
          </a:xfrm>
        </p:spPr>
        <p:txBody>
          <a:bodyPr>
            <a:normAutofit fontScale="77500" lnSpcReduction="20000"/>
          </a:bodyPr>
          <a:lstStyle/>
          <a:p>
            <a:r>
              <a:rPr lang="en-US" b="0" i="0" dirty="0">
                <a:effectLst/>
              </a:rPr>
              <a:t>Hashing is an important Data Structure which is designed to use a special function called the Hash function which is used to map a given value with a particular key for faster access of elements. The efficiency of mapping depends of the efficiency of the hash function used.</a:t>
            </a:r>
          </a:p>
          <a:p>
            <a:pPr algn="l">
              <a:buFont typeface="Arial" panose="020B0604020202020204" pitchFamily="34" charset="0"/>
              <a:buChar char="•"/>
            </a:pPr>
            <a:r>
              <a:rPr lang="en-US" sz="2900" b="0" i="0" u="none" strike="noStrike" dirty="0">
                <a:effectLst/>
              </a:rPr>
              <a:t>Hashing is the process of mapping large amount of data item to smaller table with the help of hashing function.</a:t>
            </a:r>
          </a:p>
          <a:p>
            <a:pPr algn="l">
              <a:buFont typeface="Arial" panose="020B0604020202020204" pitchFamily="34" charset="0"/>
              <a:buChar char="•"/>
            </a:pPr>
            <a:r>
              <a:rPr lang="en-US" sz="2900" b="0" i="0" u="none" strike="noStrike" dirty="0">
                <a:effectLst/>
              </a:rPr>
              <a:t>Hashing is also known as </a:t>
            </a:r>
            <a:r>
              <a:rPr lang="en-US" sz="2900" b="1" i="0" u="none" strike="noStrike" dirty="0">
                <a:effectLst/>
              </a:rPr>
              <a:t>Hashing Algorithm</a:t>
            </a:r>
            <a:r>
              <a:rPr lang="en-US" sz="2900" b="0" i="0" u="none" strike="noStrike" dirty="0">
                <a:effectLst/>
              </a:rPr>
              <a:t> or </a:t>
            </a:r>
            <a:r>
              <a:rPr lang="en-US" sz="2900" b="1" i="0" u="none" strike="noStrike" dirty="0">
                <a:effectLst/>
              </a:rPr>
              <a:t>Message Digest Function</a:t>
            </a:r>
            <a:r>
              <a:rPr lang="en-US" sz="2900" b="0" i="0" u="none" strike="noStrike" dirty="0">
                <a:effectLst/>
              </a:rPr>
              <a:t>.</a:t>
            </a:r>
          </a:p>
          <a:p>
            <a:pPr algn="l">
              <a:buFont typeface="Arial" panose="020B0604020202020204" pitchFamily="34" charset="0"/>
              <a:buChar char="•"/>
            </a:pPr>
            <a:r>
              <a:rPr lang="en-US" sz="2900" b="0" i="0" u="none" strike="noStrike" dirty="0">
                <a:effectLst/>
              </a:rPr>
              <a:t>It is a technique to convert a range of key values into a range of indexes of an array.</a:t>
            </a:r>
          </a:p>
          <a:p>
            <a:pPr algn="l">
              <a:buFont typeface="Arial" panose="020B0604020202020204" pitchFamily="34" charset="0"/>
              <a:buChar char="•"/>
            </a:pPr>
            <a:r>
              <a:rPr lang="en-US" sz="2900" b="0" i="0" u="none" strike="noStrike" dirty="0">
                <a:effectLst/>
              </a:rPr>
              <a:t>It is used to facilitate the next level searching method when compared with the linear or binary search.</a:t>
            </a:r>
          </a:p>
          <a:p>
            <a:pPr algn="l">
              <a:buFont typeface="Arial" panose="020B0604020202020204" pitchFamily="34" charset="0"/>
              <a:buChar char="•"/>
            </a:pPr>
            <a:r>
              <a:rPr lang="en-US" sz="2900" b="0" i="0" u="none" strike="noStrike" dirty="0">
                <a:effectLst/>
              </a:rPr>
              <a:t>Hashing allows to update and retrieve any data entry in a constant time O(1).</a:t>
            </a:r>
          </a:p>
          <a:p>
            <a:pPr algn="l">
              <a:buFont typeface="Arial" panose="020B0604020202020204" pitchFamily="34" charset="0"/>
              <a:buChar char="•"/>
            </a:pPr>
            <a:r>
              <a:rPr lang="en-US" sz="2900" b="0" i="0" u="none" strike="noStrike" dirty="0">
                <a:effectLst/>
              </a:rPr>
              <a:t>Constant time O(1) means the operation does not depend on the size of the data.</a:t>
            </a:r>
          </a:p>
          <a:p>
            <a:pPr algn="l">
              <a:buFont typeface="Arial" panose="020B0604020202020204" pitchFamily="34" charset="0"/>
              <a:buChar char="•"/>
            </a:pPr>
            <a:r>
              <a:rPr lang="en-US" sz="2900" b="0" i="0" u="none" strike="noStrike" dirty="0">
                <a:effectLst/>
              </a:rPr>
              <a:t>Hashing is used with a database to enable items to be retrieved more quickly.</a:t>
            </a:r>
          </a:p>
          <a:p>
            <a:pPr algn="l">
              <a:buFont typeface="Arial" panose="020B0604020202020204" pitchFamily="34" charset="0"/>
              <a:buChar char="•"/>
            </a:pPr>
            <a:r>
              <a:rPr lang="en-US" sz="2900" b="0" i="0" u="none" strike="noStrike" dirty="0">
                <a:effectLst/>
              </a:rPr>
              <a:t>It is used in the encryption and decryption of digital signatures</a:t>
            </a:r>
            <a:r>
              <a:rPr lang="en-US" sz="2600" b="0" i="0" u="none" strike="noStrike" dirty="0">
                <a:effectLst/>
              </a:rPr>
              <a:t>.</a:t>
            </a:r>
          </a:p>
          <a:p>
            <a:endParaRPr lang="en-US" sz="2400" b="0" i="0" dirty="0">
              <a:effectLst/>
              <a:latin typeface="urw-din"/>
            </a:endParaRPr>
          </a:p>
          <a:p>
            <a:pPr marL="0" indent="0">
              <a:buNone/>
            </a:pPr>
            <a:endParaRPr lang="en-US" sz="2400" dirty="0"/>
          </a:p>
        </p:txBody>
      </p:sp>
    </p:spTree>
    <p:extLst>
      <p:ext uri="{BB962C8B-B14F-4D97-AF65-F5344CB8AC3E}">
        <p14:creationId xmlns:p14="http://schemas.microsoft.com/office/powerpoint/2010/main" val="25253440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Advantages of Hashing</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351338"/>
          </a:xfrm>
        </p:spPr>
        <p:txBody>
          <a:bodyPr>
            <a:normAutofit/>
          </a:bodyPr>
          <a:lstStyle/>
          <a:p>
            <a:r>
              <a:rPr lang="en-US" dirty="0"/>
              <a:t>The main advantage of hash tables over other table data structures is speed.</a:t>
            </a:r>
          </a:p>
          <a:p>
            <a:r>
              <a:rPr lang="en-US" dirty="0"/>
              <a:t>This advantage is more apparent when the number of entries is large like thousands or more.</a:t>
            </a:r>
          </a:p>
          <a:p>
            <a:r>
              <a:rPr lang="en-US" dirty="0"/>
              <a:t>Hash tables are particularly efficient when the maximum number of</a:t>
            </a:r>
          </a:p>
          <a:p>
            <a:r>
              <a:rPr lang="en-US" dirty="0"/>
              <a:t>Entries can be predicted in advance, so that the bucket</a:t>
            </a:r>
          </a:p>
          <a:p>
            <a:r>
              <a:rPr lang="en-US" dirty="0"/>
              <a:t>Array can be allocated once with the optimum size and never resized.</a:t>
            </a:r>
          </a:p>
        </p:txBody>
      </p:sp>
    </p:spTree>
    <p:extLst>
      <p:ext uri="{BB962C8B-B14F-4D97-AF65-F5344CB8AC3E}">
        <p14:creationId xmlns:p14="http://schemas.microsoft.com/office/powerpoint/2010/main" val="1031810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US" sz="5400" b="1" dirty="0"/>
              <a:t>What is collision?</a:t>
            </a:r>
            <a:endParaRPr lang="en-IN" sz="5400" b="1"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89027" y="1865475"/>
            <a:ext cx="4769171" cy="4351338"/>
          </a:xfrm>
        </p:spPr>
        <p:txBody>
          <a:bodyPr>
            <a:normAutofit fontScale="92500"/>
          </a:bodyPr>
          <a:lstStyle/>
          <a:p>
            <a:pPr marL="0" indent="0">
              <a:buNone/>
            </a:pPr>
            <a:r>
              <a:rPr lang="en-US" b="0" i="0" dirty="0">
                <a:effectLst/>
                <a:latin typeface="Whitney"/>
              </a:rPr>
              <a:t>A situation when the resultant hashes for two or more data elements in the data set U, maps to the same location in the hash table, is called a hash collision. </a:t>
            </a:r>
          </a:p>
          <a:p>
            <a:pPr marL="0" indent="0">
              <a:buNone/>
            </a:pPr>
            <a:r>
              <a:rPr lang="en-US" b="0" i="0" dirty="0">
                <a:effectLst/>
                <a:latin typeface="Whitney"/>
              </a:rPr>
              <a:t>• In such a situation two or more data elements would qualify to be stored/mapped to the same location in the hash table. </a:t>
            </a:r>
          </a:p>
          <a:p>
            <a:r>
              <a:rPr lang="en-US" b="0" i="0" dirty="0">
                <a:effectLst/>
                <a:latin typeface="Whitney"/>
              </a:rPr>
              <a:t>There are various methods to solve collisions in hash table.</a:t>
            </a:r>
            <a:endParaRPr lang="en-US" dirty="0"/>
          </a:p>
        </p:txBody>
      </p:sp>
      <p:pic>
        <p:nvPicPr>
          <p:cNvPr id="2050" name="Picture 2" descr="Separate Chaining | Collision Resolution Techniques | Gate Vidyalay">
            <a:extLst>
              <a:ext uri="{FF2B5EF4-FFF2-40B4-BE49-F238E27FC236}">
                <a16:creationId xmlns:a16="http://schemas.microsoft.com/office/drawing/2014/main" id="{10B77FFD-94C1-4783-AB13-E4066AEE82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4429" y="2147143"/>
            <a:ext cx="4962525"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223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What is Data Structures?</a:t>
            </a:r>
          </a:p>
        </p:txBody>
      </p:sp>
      <p:sp>
        <p:nvSpPr>
          <p:cNvPr id="3" name="Content Placeholder 2">
            <a:extLst>
              <a:ext uri="{FF2B5EF4-FFF2-40B4-BE49-F238E27FC236}">
                <a16:creationId xmlns:a16="http://schemas.microsoft.com/office/drawing/2014/main" id="{CF1DECC9-BECF-448B-9857-60F39CF9B129}"/>
              </a:ext>
            </a:extLst>
          </p:cNvPr>
          <p:cNvSpPr>
            <a:spLocks noGrp="1"/>
          </p:cNvSpPr>
          <p:nvPr>
            <p:ph idx="1"/>
          </p:nvPr>
        </p:nvSpPr>
        <p:spPr>
          <a:xfrm>
            <a:off x="816737" y="2101687"/>
            <a:ext cx="10515600" cy="4351338"/>
          </a:xfrm>
        </p:spPr>
        <p:txBody>
          <a:bodyPr>
            <a:normAutofit/>
          </a:bodyPr>
          <a:lstStyle/>
          <a:p>
            <a:pPr fontAlgn="base"/>
            <a:r>
              <a:rPr lang="en-US" sz="2400" dirty="0"/>
              <a:t>A data structure is a particular way of organizing data in a computer so that it can be used effectively.</a:t>
            </a:r>
          </a:p>
          <a:p>
            <a:r>
              <a:rPr lang="en-US" sz="2400" dirty="0"/>
              <a:t>More precisely, a data structure is a collection of data values, the relationships among them, and the functions or operations that can be applied to the data.</a:t>
            </a:r>
            <a:endParaRPr lang="en-IN" sz="2400" dirty="0"/>
          </a:p>
          <a:p>
            <a:r>
              <a:rPr lang="en-US" sz="2400" dirty="0"/>
              <a:t>Data structures provide a means to manage large amounts of data efficiently for uses such as large databases and internet indexing services.</a:t>
            </a:r>
            <a:endParaRPr lang="en-US" sz="2000" dirty="0"/>
          </a:p>
          <a:p>
            <a:pPr fontAlgn="base"/>
            <a:r>
              <a:rPr lang="en-US" sz="2400" dirty="0"/>
              <a:t>For example, we can store a list of items having the same data-type using the array data structure.</a:t>
            </a:r>
          </a:p>
          <a:p>
            <a:endParaRPr lang="en-US" sz="2400" b="1"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Tree>
    <p:extLst>
      <p:ext uri="{BB962C8B-B14F-4D97-AF65-F5344CB8AC3E}">
        <p14:creationId xmlns:p14="http://schemas.microsoft.com/office/powerpoint/2010/main" val="12617664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Linear Probing</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4064188" cy="4351338"/>
          </a:xfrm>
        </p:spPr>
        <p:txBody>
          <a:bodyPr>
            <a:normAutofit/>
          </a:bodyPr>
          <a:lstStyle/>
          <a:p>
            <a:r>
              <a:rPr lang="en-US" sz="2400" dirty="0"/>
              <a:t>Linear probing is a simple open-addressing hashing strategy.</a:t>
            </a:r>
          </a:p>
          <a:p>
            <a:r>
              <a:rPr lang="en-US" sz="2400" dirty="0"/>
              <a:t>  To insert an element x, compute h(x) and try to place x there. </a:t>
            </a:r>
          </a:p>
          <a:p>
            <a:r>
              <a:rPr lang="en-US" sz="2400" dirty="0"/>
              <a:t> If it's full, keep moving through the array, </a:t>
            </a:r>
          </a:p>
          <a:p>
            <a:r>
              <a:rPr lang="en-US" sz="2400" dirty="0"/>
              <a:t>wrapping around at the end, until a free spot is found.</a:t>
            </a:r>
          </a:p>
          <a:p>
            <a:endParaRPr lang="en-US" dirty="0"/>
          </a:p>
        </p:txBody>
      </p:sp>
      <p:pic>
        <p:nvPicPr>
          <p:cNvPr id="3074" name="Picture 2">
            <a:extLst>
              <a:ext uri="{FF2B5EF4-FFF2-40B4-BE49-F238E27FC236}">
                <a16:creationId xmlns:a16="http://schemas.microsoft.com/office/drawing/2014/main" id="{FE17A67F-B75A-42E7-87BF-6DBF110E23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903" t="11252" r="17964" b="16267"/>
          <a:stretch/>
        </p:blipFill>
        <p:spPr bwMode="auto">
          <a:xfrm>
            <a:off x="6196826" y="2034013"/>
            <a:ext cx="4261902" cy="3326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7699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Linear Probing using Linked List</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199" y="1868672"/>
            <a:ext cx="10339861" cy="4351338"/>
          </a:xfrm>
        </p:spPr>
        <p:txBody>
          <a:bodyPr>
            <a:normAutofit lnSpcReduction="10000"/>
          </a:bodyPr>
          <a:lstStyle/>
          <a:p>
            <a:pPr algn="l" fontAlgn="base"/>
            <a:r>
              <a:rPr lang="en-US" b="0" i="0" dirty="0">
                <a:effectLst/>
                <a:latin typeface="inherit"/>
              </a:rPr>
              <a:t>Separate chaining is one of the most commonly used collision resolution techniques. It is usually implemented using linked lists. In separate chaining, each element of the hash table is a linked list. To store an element in the hash table you must insert it into a specific linked list. If there is any collision (i.e. two different elements have same hash value) then store both the elements in the same linked list.</a:t>
            </a:r>
          </a:p>
          <a:p>
            <a:pPr algn="l" fontAlgn="base"/>
            <a:r>
              <a:rPr lang="en-US" b="0" i="0" dirty="0">
                <a:effectLst/>
                <a:latin typeface="inherit"/>
              </a:rPr>
              <a:t>For separate chaining, the worst-case scenario is when all the entries are inserted into the same linked list. The lookup procedure may have to scan all its entries, so the worst-case cost is proportional to the number (N) of entries in the table.</a:t>
            </a:r>
          </a:p>
          <a:p>
            <a:endParaRPr lang="en-US" dirty="0"/>
          </a:p>
        </p:txBody>
      </p:sp>
    </p:spTree>
    <p:extLst>
      <p:ext uri="{BB962C8B-B14F-4D97-AF65-F5344CB8AC3E}">
        <p14:creationId xmlns:p14="http://schemas.microsoft.com/office/powerpoint/2010/main" val="8964136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68536" y="2698750"/>
            <a:ext cx="10412002" cy="1460500"/>
          </a:xfrm>
        </p:spPr>
        <p:txBody>
          <a:bodyPr>
            <a:normAutofit/>
          </a:bodyPr>
          <a:lstStyle/>
          <a:p>
            <a:pPr algn="ctr"/>
            <a:r>
              <a:rPr lang="en-US" sz="5400" b="1" dirty="0"/>
              <a:t>S</a:t>
            </a:r>
            <a:r>
              <a:rPr lang="en-IN" sz="5400" b="1" dirty="0" err="1"/>
              <a:t>earching</a:t>
            </a:r>
            <a:r>
              <a:rPr lang="en-IN" sz="5400" b="1" dirty="0"/>
              <a:t> Algorithms</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Tree>
    <p:extLst>
      <p:ext uri="{BB962C8B-B14F-4D97-AF65-F5344CB8AC3E}">
        <p14:creationId xmlns:p14="http://schemas.microsoft.com/office/powerpoint/2010/main" val="7344769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Why is searching needed?</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351338"/>
          </a:xfrm>
        </p:spPr>
        <p:txBody>
          <a:bodyPr>
            <a:normAutofit/>
          </a:bodyPr>
          <a:lstStyle/>
          <a:p>
            <a:r>
              <a:rPr lang="en-US" sz="2400" dirty="0"/>
              <a:t>Searching is the process of finding a particular item in a group of items. </a:t>
            </a:r>
          </a:p>
          <a:p>
            <a:r>
              <a:rPr lang="en-US" sz="2400" dirty="0"/>
              <a:t>Not even a single day pass, when we don’t have to search for something in our day to day life, like car keys, mobile charger, books etc.,</a:t>
            </a:r>
          </a:p>
          <a:p>
            <a:r>
              <a:rPr lang="en-US" sz="2400" dirty="0"/>
              <a:t> Same is the life of computer, there is so much data stored in it, that whenever a user asks for some data, computer has to search its memory to look for the data and make it available to the user.</a:t>
            </a:r>
          </a:p>
          <a:p>
            <a:r>
              <a:rPr lang="en-US" sz="2400" dirty="0"/>
              <a:t>At some or the other point you will face a requirement of search the data from the memory to either process or display it.</a:t>
            </a:r>
          </a:p>
        </p:txBody>
      </p:sp>
    </p:spTree>
    <p:extLst>
      <p:ext uri="{BB962C8B-B14F-4D97-AF65-F5344CB8AC3E}">
        <p14:creationId xmlns:p14="http://schemas.microsoft.com/office/powerpoint/2010/main" val="15455103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Why to use Binary Search Trees?</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351338"/>
          </a:xfrm>
        </p:spPr>
        <p:txBody>
          <a:bodyPr>
            <a:normAutofit/>
          </a:bodyPr>
          <a:lstStyle/>
          <a:p>
            <a:r>
              <a:rPr lang="en-US" sz="2400" b="0" i="0" dirty="0">
                <a:effectLst/>
                <a:latin typeface="verdana" panose="020B0604030504040204" pitchFamily="34" charset="0"/>
              </a:rPr>
              <a:t>Searching become very efficient in a binary search tree since, we get a hint at each step, about which sub-tree contains the desired element.</a:t>
            </a:r>
          </a:p>
          <a:p>
            <a:r>
              <a:rPr lang="en-US" sz="2400" b="0" i="0" dirty="0">
                <a:effectLst/>
                <a:latin typeface="verdana" panose="020B0604030504040204" pitchFamily="34" charset="0"/>
              </a:rPr>
              <a:t>The binary search tree is considered as efficient data structure in compare to arrays and linked lists. In searching process, it removes half sub-tree at every step. Searching for an element in a binary search tree takes O(log</a:t>
            </a:r>
            <a:r>
              <a:rPr lang="en-US" sz="2400" b="0" i="0" baseline="-25000" dirty="0">
                <a:effectLst/>
                <a:latin typeface="verdana" panose="020B0604030504040204" pitchFamily="34" charset="0"/>
              </a:rPr>
              <a:t>2</a:t>
            </a:r>
            <a:r>
              <a:rPr lang="en-US" sz="2400" b="0" i="0" dirty="0">
                <a:effectLst/>
                <a:latin typeface="verdana" panose="020B0604030504040204" pitchFamily="34" charset="0"/>
              </a:rPr>
              <a:t>n) time. In worst case, the time it takes to search an element is O(n).</a:t>
            </a:r>
          </a:p>
          <a:p>
            <a:r>
              <a:rPr lang="en-US" sz="2400" b="0" i="0" dirty="0">
                <a:effectLst/>
                <a:latin typeface="verdana" panose="020B0604030504040204" pitchFamily="34" charset="0"/>
              </a:rPr>
              <a:t>It also speed up the insertion and deletion operations as compare to that in array and linked list.</a:t>
            </a:r>
          </a:p>
          <a:p>
            <a:endParaRPr lang="en-US" sz="2400" dirty="0"/>
          </a:p>
        </p:txBody>
      </p:sp>
    </p:spTree>
    <p:extLst>
      <p:ext uri="{BB962C8B-B14F-4D97-AF65-F5344CB8AC3E}">
        <p14:creationId xmlns:p14="http://schemas.microsoft.com/office/powerpoint/2010/main" val="30928987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US" sz="5400" b="1" dirty="0"/>
              <a:t>Depth First Search</a:t>
            </a:r>
            <a:endParaRPr lang="en-IN" sz="5400" b="1" dirty="0"/>
          </a:p>
        </p:txBody>
      </p:sp>
      <p:sp>
        <p:nvSpPr>
          <p:cNvPr id="3" name="Content Placeholder 2">
            <a:extLst>
              <a:ext uri="{FF2B5EF4-FFF2-40B4-BE49-F238E27FC236}">
                <a16:creationId xmlns:a16="http://schemas.microsoft.com/office/drawing/2014/main" id="{CF1DECC9-BECF-448B-9857-60F39CF9B129}"/>
              </a:ext>
            </a:extLst>
          </p:cNvPr>
          <p:cNvSpPr>
            <a:spLocks noGrp="1"/>
          </p:cNvSpPr>
          <p:nvPr>
            <p:ph idx="1"/>
          </p:nvPr>
        </p:nvSpPr>
        <p:spPr>
          <a:xfrm>
            <a:off x="1033412" y="1858847"/>
            <a:ext cx="5480283" cy="4464354"/>
          </a:xfrm>
        </p:spPr>
        <p:txBody>
          <a:bodyPr>
            <a:normAutofit fontScale="92500" lnSpcReduction="10000"/>
          </a:bodyPr>
          <a:lstStyle/>
          <a:p>
            <a:pPr marL="0" indent="0">
              <a:buNone/>
            </a:pPr>
            <a:r>
              <a:rPr lang="en-US" sz="3600" b="1" dirty="0"/>
              <a:t>Approach:</a:t>
            </a:r>
          </a:p>
          <a:p>
            <a:r>
              <a:rPr lang="en-US" sz="2400" b="1" dirty="0"/>
              <a:t>Depth-First Search </a:t>
            </a:r>
            <a:r>
              <a:rPr lang="en-US" sz="2400" dirty="0"/>
              <a:t>is an algorithm for traversing or searching  a tree. </a:t>
            </a:r>
          </a:p>
          <a:p>
            <a:r>
              <a:rPr lang="en-US" sz="2400" dirty="0"/>
              <a:t>The algorithm starts at the root node and explores as far as possible along each branch before backtracking. </a:t>
            </a:r>
          </a:p>
          <a:p>
            <a:r>
              <a:rPr lang="en-US" sz="2400" dirty="0"/>
              <a:t>So the basic idea is to start from the root and move to the adjacent unmarked node and continue this loop until there is no unmarked adjacent node. </a:t>
            </a:r>
          </a:p>
          <a:p>
            <a:r>
              <a:rPr lang="en-US" sz="2400" dirty="0"/>
              <a:t>Then backtrack and check for other unmarked nodes and finally print element if found.</a:t>
            </a:r>
          </a:p>
          <a:p>
            <a:endParaRPr lang="en-US" sz="2400" dirty="0"/>
          </a:p>
          <a:p>
            <a:pPr marL="0" indent="0">
              <a:buNone/>
            </a:pPr>
            <a:endParaRPr lang="en-US" sz="2400" dirty="0"/>
          </a:p>
          <a:p>
            <a:pPr marL="0" indent="0">
              <a:buNone/>
            </a:pPr>
            <a:endParaRPr lang="en-US" sz="2400" dirty="0"/>
          </a:p>
          <a:p>
            <a:pPr marL="0" indent="0">
              <a:buNone/>
            </a:pPr>
            <a:endParaRPr lang="en-IN" sz="3600"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pic>
        <p:nvPicPr>
          <p:cNvPr id="61" name="Picture 4" descr="Graphs in Java: Depth-First Search (DFS)">
            <a:extLst>
              <a:ext uri="{FF2B5EF4-FFF2-40B4-BE49-F238E27FC236}">
                <a16:creationId xmlns:a16="http://schemas.microsoft.com/office/drawing/2014/main" id="{BFD07531-E4BB-4D7C-82CB-99CBA941CED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510528" y="2257586"/>
            <a:ext cx="4937757" cy="3319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1024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US" sz="5400" b="1" dirty="0"/>
              <a:t>Depth First Search</a:t>
            </a:r>
            <a:endParaRPr lang="en-IN" sz="5400" b="1" dirty="0"/>
          </a:p>
        </p:txBody>
      </p:sp>
      <p:sp>
        <p:nvSpPr>
          <p:cNvPr id="3" name="Content Placeholder 2">
            <a:extLst>
              <a:ext uri="{FF2B5EF4-FFF2-40B4-BE49-F238E27FC236}">
                <a16:creationId xmlns:a16="http://schemas.microsoft.com/office/drawing/2014/main" id="{CF1DECC9-BECF-448B-9857-60F39CF9B129}"/>
              </a:ext>
            </a:extLst>
          </p:cNvPr>
          <p:cNvSpPr>
            <a:spLocks noGrp="1"/>
          </p:cNvSpPr>
          <p:nvPr>
            <p:ph idx="1"/>
          </p:nvPr>
        </p:nvSpPr>
        <p:spPr>
          <a:xfrm>
            <a:off x="1030245" y="1825625"/>
            <a:ext cx="5480283" cy="4464354"/>
          </a:xfrm>
        </p:spPr>
        <p:txBody>
          <a:bodyPr>
            <a:normAutofit/>
          </a:bodyPr>
          <a:lstStyle/>
          <a:p>
            <a:endParaRPr lang="en-US" sz="2400" dirty="0"/>
          </a:p>
          <a:p>
            <a:pPr marL="0" indent="0">
              <a:buNone/>
            </a:pPr>
            <a:endParaRPr lang="en-US" sz="2400" dirty="0"/>
          </a:p>
          <a:p>
            <a:pPr marL="0" indent="0">
              <a:buNone/>
            </a:pPr>
            <a:endParaRPr lang="en-US" sz="2400" dirty="0"/>
          </a:p>
          <a:p>
            <a:pPr marL="0" indent="0">
              <a:buNone/>
            </a:pPr>
            <a:endParaRPr lang="en-IN" sz="3600"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62" name="TextBox 61">
            <a:extLst>
              <a:ext uri="{FF2B5EF4-FFF2-40B4-BE49-F238E27FC236}">
                <a16:creationId xmlns:a16="http://schemas.microsoft.com/office/drawing/2014/main" id="{DEF87B6A-94CB-48C9-A398-0827F7DE80F2}"/>
              </a:ext>
            </a:extLst>
          </p:cNvPr>
          <p:cNvSpPr txBox="1"/>
          <p:nvPr/>
        </p:nvSpPr>
        <p:spPr>
          <a:xfrm>
            <a:off x="678590" y="1790932"/>
            <a:ext cx="6079257" cy="4339650"/>
          </a:xfrm>
          <a:prstGeom prst="rect">
            <a:avLst/>
          </a:prstGeom>
          <a:noFill/>
        </p:spPr>
        <p:txBody>
          <a:bodyPr wrap="square">
            <a:spAutoFit/>
          </a:bodyPr>
          <a:lstStyle/>
          <a:p>
            <a:r>
              <a:rPr lang="en-US" sz="3600" b="1" dirty="0"/>
              <a:t>Algorithm:</a:t>
            </a:r>
            <a:r>
              <a:rPr lang="en-US" sz="3600" dirty="0"/>
              <a:t> </a:t>
            </a:r>
          </a:p>
          <a:p>
            <a:pPr marL="342900" indent="-342900">
              <a:lnSpc>
                <a:spcPct val="150000"/>
              </a:lnSpc>
              <a:buFont typeface="Arial" panose="020B0604020202020204" pitchFamily="34" charset="0"/>
              <a:buChar char="•"/>
            </a:pPr>
            <a:r>
              <a:rPr lang="en-US" sz="2400" dirty="0"/>
              <a:t>Create a recursive function that takes the index of node and the visited array.</a:t>
            </a:r>
          </a:p>
          <a:p>
            <a:pPr marL="342900" indent="-342900">
              <a:lnSpc>
                <a:spcPct val="150000"/>
              </a:lnSpc>
              <a:buFont typeface="Arial" panose="020B0604020202020204" pitchFamily="34" charset="0"/>
              <a:buChar char="•"/>
            </a:pPr>
            <a:r>
              <a:rPr lang="en-US" sz="2400" dirty="0"/>
              <a:t> Mark the current node as visited.</a:t>
            </a:r>
          </a:p>
          <a:p>
            <a:pPr marL="342900" indent="-342900">
              <a:lnSpc>
                <a:spcPct val="150000"/>
              </a:lnSpc>
              <a:buFont typeface="Arial" panose="020B0604020202020204" pitchFamily="34" charset="0"/>
              <a:buChar char="•"/>
            </a:pPr>
            <a:r>
              <a:rPr lang="en-US" sz="2400" dirty="0"/>
              <a:t> Traverse all the adjacent and unmarked nodes and call the recursive function with index of adjacent node.</a:t>
            </a:r>
          </a:p>
          <a:p>
            <a:pPr marL="0" indent="0">
              <a:buNone/>
            </a:pPr>
            <a:endParaRPr lang="en-US" sz="2400" b="1" u="sng" dirty="0"/>
          </a:p>
        </p:txBody>
      </p:sp>
      <p:pic>
        <p:nvPicPr>
          <p:cNvPr id="63" name="Picture 62">
            <a:extLst>
              <a:ext uri="{FF2B5EF4-FFF2-40B4-BE49-F238E27FC236}">
                <a16:creationId xmlns:a16="http://schemas.microsoft.com/office/drawing/2014/main" id="{E7E70D51-A76F-4D39-8BD5-805A4DC436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9870" y="1865474"/>
            <a:ext cx="3915491" cy="4206851"/>
          </a:xfrm>
          <a:prstGeom prst="rect">
            <a:avLst/>
          </a:prstGeom>
        </p:spPr>
      </p:pic>
    </p:spTree>
    <p:extLst>
      <p:ext uri="{BB962C8B-B14F-4D97-AF65-F5344CB8AC3E}">
        <p14:creationId xmlns:p14="http://schemas.microsoft.com/office/powerpoint/2010/main" val="131079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US" sz="5400" b="1" dirty="0"/>
              <a:t>Breadth First search</a:t>
            </a:r>
            <a:endParaRPr lang="en-IN" sz="5400" b="1" dirty="0"/>
          </a:p>
        </p:txBody>
      </p:sp>
      <p:sp>
        <p:nvSpPr>
          <p:cNvPr id="3" name="Content Placeholder 2">
            <a:extLst>
              <a:ext uri="{FF2B5EF4-FFF2-40B4-BE49-F238E27FC236}">
                <a16:creationId xmlns:a16="http://schemas.microsoft.com/office/drawing/2014/main" id="{CF1DECC9-BECF-448B-9857-60F39CF9B129}"/>
              </a:ext>
            </a:extLst>
          </p:cNvPr>
          <p:cNvSpPr>
            <a:spLocks noGrp="1"/>
          </p:cNvSpPr>
          <p:nvPr>
            <p:ph idx="1"/>
          </p:nvPr>
        </p:nvSpPr>
        <p:spPr>
          <a:xfrm>
            <a:off x="1035295" y="1758319"/>
            <a:ext cx="4256353" cy="4531660"/>
          </a:xfrm>
        </p:spPr>
        <p:txBody>
          <a:bodyPr>
            <a:normAutofit fontScale="92500" lnSpcReduction="20000"/>
          </a:bodyPr>
          <a:lstStyle/>
          <a:p>
            <a:pPr marL="0" indent="0">
              <a:buNone/>
            </a:pPr>
            <a:r>
              <a:rPr lang="en-US" sz="3600" b="1" dirty="0"/>
              <a:t>Approach</a:t>
            </a:r>
            <a:r>
              <a:rPr lang="en-US" sz="3600" dirty="0"/>
              <a:t>: </a:t>
            </a:r>
          </a:p>
          <a:p>
            <a:r>
              <a:rPr lang="en-US" sz="2600" b="1" dirty="0"/>
              <a:t>Depth-First Search </a:t>
            </a:r>
            <a:r>
              <a:rPr lang="en-US" sz="2600" dirty="0"/>
              <a:t>is an algorithm for traversing or searching  a tree. </a:t>
            </a:r>
          </a:p>
          <a:p>
            <a:r>
              <a:rPr lang="en-US" sz="2600" dirty="0"/>
              <a:t>The algorithm starts at the root node and explores along each level before moving to the next.</a:t>
            </a:r>
          </a:p>
          <a:p>
            <a:r>
              <a:rPr lang="en-US" sz="2600" dirty="0"/>
              <a:t> So the basic idea is to start from the root and move to the unmarked sibling node and continue this loop until there is no unmarked sibling node and finally print element if found.</a:t>
            </a:r>
          </a:p>
          <a:p>
            <a:pPr marL="0" indent="0">
              <a:buNone/>
            </a:pPr>
            <a:endParaRPr lang="en-US" sz="2400" dirty="0"/>
          </a:p>
          <a:p>
            <a:pPr marL="0" indent="0">
              <a:buNone/>
            </a:pPr>
            <a:endParaRPr lang="en-US" sz="2400" dirty="0"/>
          </a:p>
          <a:p>
            <a:pPr marL="0" indent="0">
              <a:buNone/>
            </a:pPr>
            <a:endParaRPr lang="en-IN" sz="2400"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pic>
        <p:nvPicPr>
          <p:cNvPr id="3074" name="Picture 2" descr="Breadth First Search vs Depth First Search - JavaScript In Plain English -  Medium">
            <a:extLst>
              <a:ext uri="{FF2B5EF4-FFF2-40B4-BE49-F238E27FC236}">
                <a16:creationId xmlns:a16="http://schemas.microsoft.com/office/drawing/2014/main" id="{1989D425-34BA-49A6-98A7-337EEB8B772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463569" y="1602196"/>
            <a:ext cx="5865057" cy="4332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0397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US" sz="5400" b="1" dirty="0"/>
              <a:t>Breadth First search</a:t>
            </a:r>
            <a:endParaRPr lang="en-IN" sz="5400" b="1" dirty="0"/>
          </a:p>
        </p:txBody>
      </p:sp>
      <p:sp>
        <p:nvSpPr>
          <p:cNvPr id="3" name="Content Placeholder 2">
            <a:extLst>
              <a:ext uri="{FF2B5EF4-FFF2-40B4-BE49-F238E27FC236}">
                <a16:creationId xmlns:a16="http://schemas.microsoft.com/office/drawing/2014/main" id="{CF1DECC9-BECF-448B-9857-60F39CF9B129}"/>
              </a:ext>
            </a:extLst>
          </p:cNvPr>
          <p:cNvSpPr>
            <a:spLocks noGrp="1"/>
          </p:cNvSpPr>
          <p:nvPr>
            <p:ph idx="1"/>
          </p:nvPr>
        </p:nvSpPr>
        <p:spPr>
          <a:xfrm>
            <a:off x="1035295" y="1825625"/>
            <a:ext cx="5089132" cy="4464354"/>
          </a:xfrm>
        </p:spPr>
        <p:txBody>
          <a:bodyPr>
            <a:normAutofit fontScale="70000" lnSpcReduction="20000"/>
          </a:bodyPr>
          <a:lstStyle/>
          <a:p>
            <a:endParaRPr lang="en-IN" sz="4600" b="1" u="sng" dirty="0"/>
          </a:p>
          <a:p>
            <a:pPr marL="0" lvl="0" indent="0">
              <a:lnSpc>
                <a:spcPct val="100000"/>
              </a:lnSpc>
              <a:spcBef>
                <a:spcPts val="0"/>
              </a:spcBef>
              <a:buNone/>
              <a:defRPr/>
            </a:pPr>
            <a:r>
              <a:rPr lang="en-US" sz="4600" b="1" dirty="0"/>
              <a:t>Algorithm:</a:t>
            </a:r>
          </a:p>
          <a:p>
            <a:pPr marL="0" lvl="0" indent="0">
              <a:lnSpc>
                <a:spcPct val="100000"/>
              </a:lnSpc>
              <a:spcBef>
                <a:spcPts val="0"/>
              </a:spcBef>
              <a:buNone/>
              <a:defRPr/>
            </a:pPr>
            <a:endParaRPr lang="en-US" sz="4600" b="1" u="sng" dirty="0"/>
          </a:p>
          <a:p>
            <a:pPr lvl="0">
              <a:lnSpc>
                <a:spcPct val="120000"/>
              </a:lnSpc>
              <a:spcBef>
                <a:spcPts val="0"/>
              </a:spcBef>
              <a:defRPr/>
            </a:pPr>
            <a:r>
              <a:rPr lang="en-US" sz="3600" dirty="0"/>
              <a:t> </a:t>
            </a:r>
            <a:r>
              <a:rPr lang="en-US" sz="3400" dirty="0"/>
              <a:t>Create a recursive function that takes the index of node and the visited array. </a:t>
            </a:r>
          </a:p>
          <a:p>
            <a:pPr lvl="0">
              <a:lnSpc>
                <a:spcPct val="120000"/>
              </a:lnSpc>
              <a:spcBef>
                <a:spcPts val="0"/>
              </a:spcBef>
              <a:defRPr/>
            </a:pPr>
            <a:r>
              <a:rPr lang="en-US" sz="3400" dirty="0"/>
              <a:t>Mark the current node as visited and print the node.</a:t>
            </a:r>
          </a:p>
          <a:p>
            <a:pPr lvl="0">
              <a:lnSpc>
                <a:spcPct val="120000"/>
              </a:lnSpc>
              <a:spcBef>
                <a:spcPts val="0"/>
              </a:spcBef>
              <a:defRPr/>
            </a:pPr>
            <a:r>
              <a:rPr lang="en-US" sz="3400" dirty="0"/>
              <a:t> Traverse all the unmarked sibling nodes and call the recursive function with index of the next sibling node.</a:t>
            </a:r>
          </a:p>
          <a:p>
            <a:pPr marL="0" indent="0">
              <a:buNone/>
            </a:pPr>
            <a:endParaRPr lang="en-US" sz="2400" dirty="0"/>
          </a:p>
          <a:p>
            <a:pPr marL="0" indent="0">
              <a:buNone/>
            </a:pPr>
            <a:endParaRPr lang="en-US" sz="2400" dirty="0"/>
          </a:p>
          <a:p>
            <a:pPr marL="0" indent="0">
              <a:buNone/>
            </a:pPr>
            <a:endParaRPr lang="en-IN" sz="2400"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pic>
        <p:nvPicPr>
          <p:cNvPr id="9" name="Picture 8">
            <a:extLst>
              <a:ext uri="{FF2B5EF4-FFF2-40B4-BE49-F238E27FC236}">
                <a16:creationId xmlns:a16="http://schemas.microsoft.com/office/drawing/2014/main" id="{6E9853C3-61FB-457C-860A-BEEDC88213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9604" y="1840983"/>
            <a:ext cx="4035084" cy="4736161"/>
          </a:xfrm>
          <a:prstGeom prst="rect">
            <a:avLst/>
          </a:prstGeom>
        </p:spPr>
      </p:pic>
    </p:spTree>
    <p:extLst>
      <p:ext uri="{BB962C8B-B14F-4D97-AF65-F5344CB8AC3E}">
        <p14:creationId xmlns:p14="http://schemas.microsoft.com/office/powerpoint/2010/main" val="4885564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2698750"/>
            <a:ext cx="10412002" cy="1460500"/>
          </a:xfrm>
        </p:spPr>
        <p:txBody>
          <a:bodyPr>
            <a:normAutofit/>
          </a:bodyPr>
          <a:lstStyle/>
          <a:p>
            <a:pPr algn="ctr"/>
            <a:r>
              <a:rPr lang="en-IN" sz="5400" b="1" dirty="0"/>
              <a:t>Dynamic Programming</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Tree>
    <p:extLst>
      <p:ext uri="{BB962C8B-B14F-4D97-AF65-F5344CB8AC3E}">
        <p14:creationId xmlns:p14="http://schemas.microsoft.com/office/powerpoint/2010/main" val="926371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52875-DC97-4A41-A7BF-E54F1F409632}"/>
              </a:ext>
            </a:extLst>
          </p:cNvPr>
          <p:cNvSpPr>
            <a:spLocks noGrp="1"/>
          </p:cNvSpPr>
          <p:nvPr>
            <p:ph type="title"/>
          </p:nvPr>
        </p:nvSpPr>
        <p:spPr/>
        <p:txBody>
          <a:bodyPr>
            <a:normAutofit/>
          </a:bodyPr>
          <a:lstStyle/>
          <a:p>
            <a:pPr algn="ctr"/>
            <a:r>
              <a:rPr lang="en-IN" sz="5400" b="1" dirty="0"/>
              <a:t>SOME BASIC CONCEPTS</a:t>
            </a:r>
            <a:endParaRPr lang="en-IN" sz="5400" dirty="0"/>
          </a:p>
        </p:txBody>
      </p:sp>
      <p:sp>
        <p:nvSpPr>
          <p:cNvPr id="3" name="Content Placeholder 2">
            <a:extLst>
              <a:ext uri="{FF2B5EF4-FFF2-40B4-BE49-F238E27FC236}">
                <a16:creationId xmlns:a16="http://schemas.microsoft.com/office/drawing/2014/main" id="{35A87A04-E81E-4E0B-949F-9695674D2FE1}"/>
              </a:ext>
            </a:extLst>
          </p:cNvPr>
          <p:cNvSpPr>
            <a:spLocks noGrp="1"/>
          </p:cNvSpPr>
          <p:nvPr>
            <p:ph idx="1"/>
          </p:nvPr>
        </p:nvSpPr>
        <p:spPr/>
        <p:txBody>
          <a:bodyPr/>
          <a:lstStyle/>
          <a:p>
            <a:r>
              <a:rPr lang="en-IN" b="1" dirty="0"/>
              <a:t>Node</a:t>
            </a:r>
          </a:p>
          <a:p>
            <a:pPr marL="0" indent="0">
              <a:buNone/>
            </a:pPr>
            <a:r>
              <a:rPr lang="en-US" sz="2400" i="0" dirty="0">
                <a:effectLst/>
                <a:latin typeface="arial" panose="020B0604020202020204" pitchFamily="34" charset="0"/>
              </a:rPr>
              <a:t>A node is a basic unit of a</a:t>
            </a:r>
          </a:p>
          <a:p>
            <a:pPr marL="0" indent="0">
              <a:buNone/>
            </a:pPr>
            <a:r>
              <a:rPr lang="en-US" sz="2400" i="0" dirty="0">
                <a:effectLst/>
                <a:latin typeface="arial" panose="020B0604020202020204" pitchFamily="34" charset="0"/>
              </a:rPr>
              <a:t>data structure, such as a </a:t>
            </a:r>
          </a:p>
          <a:p>
            <a:pPr marL="0" indent="0">
              <a:buNone/>
            </a:pPr>
            <a:r>
              <a:rPr lang="en-US" sz="2400" i="0" dirty="0">
                <a:effectLst/>
                <a:latin typeface="arial" panose="020B0604020202020204" pitchFamily="34" charset="0"/>
              </a:rPr>
              <a:t>linked list or tree data structure. </a:t>
            </a:r>
          </a:p>
          <a:p>
            <a:pPr marL="0" indent="0">
              <a:buNone/>
            </a:pPr>
            <a:r>
              <a:rPr lang="en-US" sz="2400" i="0" dirty="0">
                <a:effectLst/>
                <a:latin typeface="arial" panose="020B0604020202020204" pitchFamily="34" charset="0"/>
              </a:rPr>
              <a:t>Nodes contain data and also</a:t>
            </a:r>
          </a:p>
          <a:p>
            <a:pPr marL="0" indent="0">
              <a:buNone/>
            </a:pPr>
            <a:r>
              <a:rPr lang="en-US" sz="2400" i="0" dirty="0">
                <a:effectLst/>
                <a:latin typeface="arial" panose="020B0604020202020204" pitchFamily="34" charset="0"/>
              </a:rPr>
              <a:t>may link to other nodes. </a:t>
            </a:r>
          </a:p>
          <a:p>
            <a:pPr marL="0" indent="0">
              <a:buNone/>
            </a:pPr>
            <a:r>
              <a:rPr lang="en-US" sz="2400" i="0" dirty="0">
                <a:effectLst/>
                <a:latin typeface="arial" panose="020B0604020202020204" pitchFamily="34" charset="0"/>
              </a:rPr>
              <a:t>Links between nodes are often </a:t>
            </a:r>
          </a:p>
          <a:p>
            <a:pPr marL="0" indent="0">
              <a:buNone/>
            </a:pPr>
            <a:r>
              <a:rPr lang="en-US" sz="2400" i="0" dirty="0">
                <a:effectLst/>
                <a:latin typeface="arial" panose="020B0604020202020204" pitchFamily="34" charset="0"/>
              </a:rPr>
              <a:t>implemented by pointers.</a:t>
            </a:r>
            <a:endParaRPr lang="en-IN" sz="2400" dirty="0"/>
          </a:p>
          <a:p>
            <a:endParaRPr lang="en-IN" dirty="0"/>
          </a:p>
        </p:txBody>
      </p:sp>
      <p:pic>
        <p:nvPicPr>
          <p:cNvPr id="5" name="Picture 4">
            <a:extLst>
              <a:ext uri="{FF2B5EF4-FFF2-40B4-BE49-F238E27FC236}">
                <a16:creationId xmlns:a16="http://schemas.microsoft.com/office/drawing/2014/main" id="{2739C0FE-AB65-471A-9297-821543808A8F}"/>
              </a:ext>
            </a:extLst>
          </p:cNvPr>
          <p:cNvPicPr>
            <a:picLocks noChangeAspect="1"/>
          </p:cNvPicPr>
          <p:nvPr/>
        </p:nvPicPr>
        <p:blipFill>
          <a:blip r:embed="rId2"/>
          <a:stretch>
            <a:fillRect/>
          </a:stretch>
        </p:blipFill>
        <p:spPr>
          <a:xfrm>
            <a:off x="8643289" y="4001294"/>
            <a:ext cx="2238375" cy="1685925"/>
          </a:xfrm>
          <a:prstGeom prst="rect">
            <a:avLst/>
          </a:prstGeom>
        </p:spPr>
      </p:pic>
      <p:pic>
        <p:nvPicPr>
          <p:cNvPr id="6" name="Picture 5">
            <a:extLst>
              <a:ext uri="{FF2B5EF4-FFF2-40B4-BE49-F238E27FC236}">
                <a16:creationId xmlns:a16="http://schemas.microsoft.com/office/drawing/2014/main" id="{9DB88D2F-C7F3-4078-B7C0-0AAFB4086F78}"/>
              </a:ext>
            </a:extLst>
          </p:cNvPr>
          <p:cNvPicPr>
            <a:picLocks noChangeAspect="1"/>
          </p:cNvPicPr>
          <p:nvPr/>
        </p:nvPicPr>
        <p:blipFill>
          <a:blip r:embed="rId3"/>
          <a:stretch>
            <a:fillRect/>
          </a:stretch>
        </p:blipFill>
        <p:spPr>
          <a:xfrm>
            <a:off x="5820468" y="2495550"/>
            <a:ext cx="6000750" cy="933450"/>
          </a:xfrm>
          <a:prstGeom prst="rect">
            <a:avLst/>
          </a:prstGeom>
        </p:spPr>
      </p:pic>
    </p:spTree>
    <p:extLst>
      <p:ext uri="{BB962C8B-B14F-4D97-AF65-F5344CB8AC3E}">
        <p14:creationId xmlns:p14="http://schemas.microsoft.com/office/powerpoint/2010/main" val="1662648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Dynamic Programming</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351338"/>
          </a:xfrm>
        </p:spPr>
        <p:txBody>
          <a:bodyPr>
            <a:normAutofit/>
          </a:bodyPr>
          <a:lstStyle/>
          <a:p>
            <a:pPr fontAlgn="base"/>
            <a:r>
              <a:rPr lang="en-US" sz="2400" b="0" i="0" dirty="0">
                <a:effectLst/>
                <a:latin typeface="Open Sans"/>
              </a:rPr>
              <a:t> </a:t>
            </a:r>
            <a:r>
              <a:rPr lang="en-US" sz="2400" b="0" i="0" dirty="0">
                <a:effectLst/>
              </a:rPr>
              <a:t>We need to break up a problem into a series of overlapping sub-</a:t>
            </a:r>
            <a:r>
              <a:rPr lang="en-US" sz="2400" b="0" i="0" dirty="0" err="1">
                <a:effectLst/>
              </a:rPr>
              <a:t>problems.If</a:t>
            </a:r>
            <a:r>
              <a:rPr lang="en-US" sz="2400" b="0" i="0" dirty="0">
                <a:effectLst/>
              </a:rPr>
              <a:t> we are given a problem, which can be broken down into smaller sub-problems, and these smaller sub-problems can still be broken into smaller ones - and if </a:t>
            </a:r>
            <a:r>
              <a:rPr lang="en-US" sz="2400" dirty="0"/>
              <a:t>we </a:t>
            </a:r>
            <a:r>
              <a:rPr lang="en-US" sz="2400" b="0" i="0" dirty="0">
                <a:effectLst/>
              </a:rPr>
              <a:t>manage to find out that there are some over-</a:t>
            </a:r>
            <a:r>
              <a:rPr lang="en-US" sz="2400" b="0" i="0" dirty="0" err="1">
                <a:effectLst/>
              </a:rPr>
              <a:t>lappping</a:t>
            </a:r>
            <a:r>
              <a:rPr lang="en-US" sz="2400" b="0" i="0" dirty="0">
                <a:effectLst/>
              </a:rPr>
              <a:t> sub-problems, then </a:t>
            </a:r>
            <a:r>
              <a:rPr lang="en-US" sz="2400" dirty="0"/>
              <a:t>we ha</a:t>
            </a:r>
            <a:r>
              <a:rPr lang="en-US" sz="2400" b="0" i="0" dirty="0">
                <a:effectLst/>
              </a:rPr>
              <a:t>ve encountered a DP problem.</a:t>
            </a:r>
          </a:p>
          <a:p>
            <a:pPr algn="l"/>
            <a:r>
              <a:rPr lang="en-US" sz="2400" b="0" i="0" dirty="0">
                <a:effectLst/>
              </a:rPr>
              <a:t>The core idea of Dynamic Programming is to avoid repeated work by remembering partial results and this concept finds it application in a lot of real life situations.</a:t>
            </a:r>
          </a:p>
          <a:p>
            <a:pPr algn="l"/>
            <a:r>
              <a:rPr lang="en-US" sz="2400" b="0" i="0" dirty="0">
                <a:effectLst/>
              </a:rPr>
              <a:t>In programming, Dynamic Programming is a powerful technique that allows one to solve different types of problems in time O(n</a:t>
            </a:r>
            <a:r>
              <a:rPr lang="en-US" sz="2400" b="0" i="0" baseline="30000" dirty="0">
                <a:effectLst/>
              </a:rPr>
              <a:t>2</a:t>
            </a:r>
            <a:r>
              <a:rPr lang="en-US" sz="2400" b="0" i="0" dirty="0">
                <a:effectLst/>
              </a:rPr>
              <a:t>) or O(n</a:t>
            </a:r>
            <a:r>
              <a:rPr lang="en-US" sz="2400" b="0" i="0" baseline="30000" dirty="0">
                <a:effectLst/>
              </a:rPr>
              <a:t>3</a:t>
            </a:r>
            <a:r>
              <a:rPr lang="en-US" sz="2400" b="0" i="0" dirty="0">
                <a:effectLst/>
              </a:rPr>
              <a:t>) for which a naive approach would take exponential time.</a:t>
            </a:r>
          </a:p>
          <a:p>
            <a:pPr marL="0" indent="0" fontAlgn="base">
              <a:buNone/>
            </a:pPr>
            <a:endParaRPr lang="en-US" sz="3600" b="0" i="0" dirty="0">
              <a:effectLst/>
            </a:endParaRPr>
          </a:p>
        </p:txBody>
      </p:sp>
    </p:spTree>
    <p:extLst>
      <p:ext uri="{BB962C8B-B14F-4D97-AF65-F5344CB8AC3E}">
        <p14:creationId xmlns:p14="http://schemas.microsoft.com/office/powerpoint/2010/main" val="32255784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Fibonacci Series</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76508" y="1788167"/>
            <a:ext cx="10151478" cy="4664858"/>
          </a:xfrm>
        </p:spPr>
        <p:txBody>
          <a:bodyPr>
            <a:normAutofit/>
          </a:bodyPr>
          <a:lstStyle/>
          <a:p>
            <a:pPr fontAlgn="base">
              <a:lnSpc>
                <a:spcPct val="150000"/>
              </a:lnSpc>
            </a:pPr>
            <a:r>
              <a:rPr lang="en-US" b="0" i="0" dirty="0">
                <a:effectLst/>
              </a:rPr>
              <a:t>The </a:t>
            </a:r>
            <a:r>
              <a:rPr lang="en-US" b="1" i="0" dirty="0">
                <a:effectLst/>
              </a:rPr>
              <a:t>Fibonacci sequence, </a:t>
            </a:r>
            <a:r>
              <a:rPr lang="en-US" b="0" i="0" dirty="0">
                <a:effectLst/>
              </a:rPr>
              <a:t>also known as </a:t>
            </a:r>
            <a:r>
              <a:rPr lang="en-US" dirty="0"/>
              <a:t>Fibonacci numbers</a:t>
            </a:r>
            <a:r>
              <a:rPr lang="en-US" b="0" i="0" dirty="0">
                <a:effectLst/>
              </a:rPr>
              <a:t>, is defined as the sequence of numbers in which each number in the sequence is equal to the sum of two numbers before it.</a:t>
            </a:r>
          </a:p>
          <a:p>
            <a:pPr fontAlgn="base">
              <a:lnSpc>
                <a:spcPct val="150000"/>
              </a:lnSpc>
            </a:pPr>
            <a:endParaRPr lang="en-US" b="0" i="0" dirty="0">
              <a:effectLst/>
            </a:endParaRPr>
          </a:p>
          <a:p>
            <a:pPr fontAlgn="base">
              <a:lnSpc>
                <a:spcPct val="150000"/>
              </a:lnSpc>
            </a:pPr>
            <a:r>
              <a:rPr lang="en-US" b="0" i="0" dirty="0">
                <a:effectLst/>
              </a:rPr>
              <a:t>The conventional approach to solve Fibonacci series is by pure recursion.</a:t>
            </a:r>
          </a:p>
        </p:txBody>
      </p:sp>
    </p:spTree>
    <p:extLst>
      <p:ext uri="{BB962C8B-B14F-4D97-AF65-F5344CB8AC3E}">
        <p14:creationId xmlns:p14="http://schemas.microsoft.com/office/powerpoint/2010/main" val="3572899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Fibonacci Series</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61023" y="2293816"/>
            <a:ext cx="4186477" cy="4664858"/>
          </a:xfrm>
        </p:spPr>
        <p:txBody>
          <a:bodyPr>
            <a:normAutofit/>
          </a:bodyPr>
          <a:lstStyle/>
          <a:p>
            <a:pPr marL="0" indent="0" fontAlgn="base">
              <a:buNone/>
            </a:pPr>
            <a:r>
              <a:rPr lang="en-US" sz="2400" dirty="0"/>
              <a:t>The method to compute the nth element of Fibonacci series, includes the following function:</a:t>
            </a:r>
          </a:p>
          <a:p>
            <a:pPr marL="0" indent="0" algn="l" fontAlgn="base">
              <a:buNone/>
            </a:pPr>
            <a:endParaRPr lang="en-US" sz="2400" dirty="0"/>
          </a:p>
        </p:txBody>
      </p:sp>
      <p:sp>
        <p:nvSpPr>
          <p:cNvPr id="34" name="Rectangle 1">
            <a:extLst>
              <a:ext uri="{FF2B5EF4-FFF2-40B4-BE49-F238E27FC236}">
                <a16:creationId xmlns:a16="http://schemas.microsoft.com/office/drawing/2014/main" id="{B2EDD0EC-5E08-4E48-B082-EF14ACE2D60B}"/>
              </a:ext>
            </a:extLst>
          </p:cNvPr>
          <p:cNvSpPr>
            <a:spLocks noChangeArrowheads="1"/>
          </p:cNvSpPr>
          <p:nvPr/>
        </p:nvSpPr>
        <p:spPr bwMode="auto">
          <a:xfrm>
            <a:off x="1061929" y="3710027"/>
            <a:ext cx="4157381" cy="1477328"/>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Arial Unicode MS"/>
              </a:rPr>
              <a:t>int fib (int 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Arial Unicode MS"/>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Arial Unicode MS"/>
              </a:rPr>
              <a:t>    </a:t>
            </a:r>
            <a:r>
              <a:rPr kumimoji="0" lang="en-US" altLang="en-US" b="0" i="0" u="none" strike="noStrike" cap="none" normalizeH="0" baseline="0" dirty="0">
                <a:ln>
                  <a:noFill/>
                </a:ln>
                <a:effectLst/>
                <a:latin typeface="Arial Unicode MS"/>
              </a:rPr>
              <a:t> if (n &lt; 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Arial Unicode MS"/>
              </a:rPr>
              <a:t>     return 1;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Arial Unicode MS"/>
              </a:rPr>
              <a:t>     </a:t>
            </a:r>
            <a:r>
              <a:rPr kumimoji="0" lang="en-US" altLang="en-US" b="0" i="0" u="none" strike="noStrike" cap="none" normalizeH="0" baseline="0" dirty="0">
                <a:ln>
                  <a:noFill/>
                </a:ln>
                <a:effectLst/>
                <a:latin typeface="Arial Unicode MS"/>
              </a:rPr>
              <a:t>return fib(n-1) + fib(n-2); }</a:t>
            </a:r>
            <a:endParaRPr kumimoji="0" lang="en-US" altLang="en-US" sz="4000" b="0" i="0" u="none" strike="noStrike" cap="none" normalizeH="0" baseline="0" dirty="0">
              <a:ln>
                <a:noFill/>
              </a:ln>
              <a:effectLst/>
              <a:latin typeface="Arial" panose="020B0604020202020204" pitchFamily="34" charset="0"/>
            </a:endParaRPr>
          </a:p>
        </p:txBody>
      </p:sp>
      <p:pic>
        <p:nvPicPr>
          <p:cNvPr id="61" name="Picture 2" descr="enter image description here">
            <a:extLst>
              <a:ext uri="{FF2B5EF4-FFF2-40B4-BE49-F238E27FC236}">
                <a16:creationId xmlns:a16="http://schemas.microsoft.com/office/drawing/2014/main" id="{1D4E0450-2DDB-4F62-8F99-9D663A0032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4677" y="3263172"/>
            <a:ext cx="6242014" cy="3313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3213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Fibonacci Series</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199" y="1868672"/>
            <a:ext cx="10279889" cy="4351338"/>
          </a:xfrm>
        </p:spPr>
        <p:txBody>
          <a:bodyPr>
            <a:normAutofit/>
          </a:bodyPr>
          <a:lstStyle/>
          <a:p>
            <a:pPr fontAlgn="base"/>
            <a:r>
              <a:rPr lang="en-US" sz="2400" b="0" i="0" dirty="0">
                <a:effectLst/>
              </a:rPr>
              <a:t>The approach to calculate nth term of Fibonacci series </a:t>
            </a:r>
            <a:r>
              <a:rPr lang="en-US" sz="2400" dirty="0"/>
              <a:t>using dynamic programming uses the following function:</a:t>
            </a:r>
          </a:p>
          <a:p>
            <a:pPr fontAlgn="base"/>
            <a:endParaRPr lang="en-US" sz="2400" b="0" i="0" dirty="0">
              <a:effectLst/>
            </a:endParaRPr>
          </a:p>
        </p:txBody>
      </p:sp>
      <p:sp>
        <p:nvSpPr>
          <p:cNvPr id="7" name="Rectangle 3">
            <a:extLst>
              <a:ext uri="{FF2B5EF4-FFF2-40B4-BE49-F238E27FC236}">
                <a16:creationId xmlns:a16="http://schemas.microsoft.com/office/drawing/2014/main" id="{B206DADA-4D78-4C80-A5CC-100CD9818806}"/>
              </a:ext>
            </a:extLst>
          </p:cNvPr>
          <p:cNvSpPr>
            <a:spLocks noChangeArrowheads="1"/>
          </p:cNvSpPr>
          <p:nvPr/>
        </p:nvSpPr>
        <p:spPr bwMode="auto">
          <a:xfrm>
            <a:off x="3074759" y="2890179"/>
            <a:ext cx="5022091" cy="230832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Arial Unicode MS"/>
              </a:rPr>
              <a:t>void fib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Arial Unicode MS"/>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Arial Unicode MS"/>
              </a:rPr>
              <a:t>  </a:t>
            </a:r>
            <a:r>
              <a:rPr kumimoji="0" lang="en-US" altLang="en-US" b="0" i="0" u="none" strike="noStrike" cap="none" normalizeH="0" baseline="0" dirty="0" err="1">
                <a:ln>
                  <a:noFill/>
                </a:ln>
                <a:effectLst/>
                <a:latin typeface="Arial Unicode MS"/>
              </a:rPr>
              <a:t>fibresult</a:t>
            </a:r>
            <a:r>
              <a:rPr kumimoji="0" lang="en-US" altLang="en-US" b="0" i="0" u="none" strike="noStrike" cap="none" normalizeH="0" baseline="0" dirty="0">
                <a:ln>
                  <a:noFill/>
                </a:ln>
                <a:effectLst/>
                <a:latin typeface="Arial Unicode MS"/>
              </a:rPr>
              <a:t>[0] =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Arial Unicode MS"/>
              </a:rPr>
              <a:t>  </a:t>
            </a:r>
            <a:r>
              <a:rPr kumimoji="0" lang="en-US" altLang="en-US" b="0" i="0" u="none" strike="noStrike" cap="none" normalizeH="0" baseline="0" dirty="0" err="1">
                <a:ln>
                  <a:noFill/>
                </a:ln>
                <a:effectLst/>
                <a:latin typeface="Arial Unicode MS"/>
              </a:rPr>
              <a:t>fibresult</a:t>
            </a:r>
            <a:r>
              <a:rPr kumimoji="0" lang="en-US" altLang="en-US" b="0" i="0" u="none" strike="noStrike" cap="none" normalizeH="0" baseline="0" dirty="0">
                <a:ln>
                  <a:noFill/>
                </a:ln>
                <a:effectLst/>
                <a:latin typeface="Arial Unicode MS"/>
              </a:rPr>
              <a:t>[1] =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Arial Unicode MS"/>
              </a:rPr>
              <a:t> </a:t>
            </a:r>
            <a:r>
              <a:rPr kumimoji="0" lang="en-US" altLang="en-US" b="0" i="0" u="none" strike="noStrike" cap="none" normalizeH="0" baseline="0" dirty="0">
                <a:ln>
                  <a:noFill/>
                </a:ln>
                <a:effectLst/>
                <a:latin typeface="Arial Unicode MS"/>
              </a:rPr>
              <a:t>for (int </a:t>
            </a:r>
            <a:r>
              <a:rPr kumimoji="0" lang="en-US" altLang="en-US" b="0" i="0" u="none" strike="noStrike" cap="none" normalizeH="0" baseline="0" dirty="0" err="1">
                <a:ln>
                  <a:noFill/>
                </a:ln>
                <a:effectLst/>
                <a:latin typeface="Arial Unicode MS"/>
              </a:rPr>
              <a:t>i</a:t>
            </a:r>
            <a:r>
              <a:rPr kumimoji="0" lang="en-US" altLang="en-US" b="0" i="0" u="none" strike="noStrike" cap="none" normalizeH="0" baseline="0" dirty="0">
                <a:ln>
                  <a:noFill/>
                </a:ln>
                <a:effectLst/>
                <a:latin typeface="Arial Unicode MS"/>
              </a:rPr>
              <a:t> = 2; </a:t>
            </a:r>
            <a:r>
              <a:rPr kumimoji="0" lang="en-US" altLang="en-US" b="0" i="0" u="none" strike="noStrike" cap="none" normalizeH="0" baseline="0" dirty="0" err="1">
                <a:ln>
                  <a:noFill/>
                </a:ln>
                <a:effectLst/>
                <a:latin typeface="Arial Unicode MS"/>
              </a:rPr>
              <a:t>i</a:t>
            </a:r>
            <a:r>
              <a:rPr kumimoji="0" lang="en-US" altLang="en-US" b="0" i="0" u="none" strike="noStrike" cap="none" normalizeH="0" baseline="0" dirty="0">
                <a:ln>
                  <a:noFill/>
                </a:ln>
                <a:effectLst/>
                <a:latin typeface="Arial Unicode MS"/>
              </a:rPr>
              <a:t>&lt;n; </a:t>
            </a:r>
            <a:r>
              <a:rPr kumimoji="0" lang="en-US" altLang="en-US" b="0" i="0" u="none" strike="noStrike" cap="none" normalizeH="0" baseline="0" dirty="0" err="1">
                <a:ln>
                  <a:noFill/>
                </a:ln>
                <a:effectLst/>
                <a:latin typeface="Arial Unicode MS"/>
              </a:rPr>
              <a:t>i</a:t>
            </a:r>
            <a:r>
              <a:rPr kumimoji="0" lang="en-US" altLang="en-US" b="0" i="0" u="none" strike="noStrike" cap="none" normalizeH="0" baseline="0" dirty="0">
                <a:ln>
                  <a:noFill/>
                </a:ln>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Arial Unicode MS"/>
              </a:rPr>
              <a:t> </a:t>
            </a:r>
            <a:r>
              <a:rPr kumimoji="0" lang="en-US" altLang="en-US" b="0" i="0" u="none" strike="noStrike" cap="none" normalizeH="0" baseline="0" dirty="0" err="1">
                <a:ln>
                  <a:noFill/>
                </a:ln>
                <a:effectLst/>
                <a:latin typeface="Arial Unicode MS"/>
              </a:rPr>
              <a:t>fibresult</a:t>
            </a:r>
            <a:r>
              <a:rPr kumimoji="0" lang="en-US" altLang="en-US" b="0" i="0" u="none" strike="noStrike" cap="none" normalizeH="0" baseline="0" dirty="0">
                <a:ln>
                  <a:noFill/>
                </a:ln>
                <a:effectLst/>
                <a:latin typeface="Arial Unicode MS"/>
              </a:rPr>
              <a:t>[</a:t>
            </a:r>
            <a:r>
              <a:rPr kumimoji="0" lang="en-US" altLang="en-US" b="0" i="0" u="none" strike="noStrike" cap="none" normalizeH="0" baseline="0" dirty="0" err="1">
                <a:ln>
                  <a:noFill/>
                </a:ln>
                <a:effectLst/>
                <a:latin typeface="Arial Unicode MS"/>
              </a:rPr>
              <a:t>i</a:t>
            </a:r>
            <a:r>
              <a:rPr kumimoji="0" lang="en-US" altLang="en-US" b="0" i="0" u="none" strike="noStrike" cap="none" normalizeH="0" baseline="0" dirty="0">
                <a:ln>
                  <a:noFill/>
                </a:ln>
                <a:effectLst/>
                <a:latin typeface="Arial Unicode MS"/>
              </a:rPr>
              <a:t>] = </a:t>
            </a:r>
            <a:r>
              <a:rPr kumimoji="0" lang="en-US" altLang="en-US" b="0" i="0" u="none" strike="noStrike" cap="none" normalizeH="0" baseline="0" dirty="0" err="1">
                <a:ln>
                  <a:noFill/>
                </a:ln>
                <a:effectLst/>
                <a:latin typeface="Arial Unicode MS"/>
              </a:rPr>
              <a:t>fibresult</a:t>
            </a:r>
            <a:r>
              <a:rPr kumimoji="0" lang="en-US" altLang="en-US" b="0" i="0" u="none" strike="noStrike" cap="none" normalizeH="0" baseline="0" dirty="0">
                <a:ln>
                  <a:noFill/>
                </a:ln>
                <a:effectLst/>
                <a:latin typeface="Arial Unicode MS"/>
              </a:rPr>
              <a:t>[i-1] + </a:t>
            </a:r>
            <a:r>
              <a:rPr kumimoji="0" lang="en-US" altLang="en-US" b="0" i="0" u="none" strike="noStrike" cap="none" normalizeH="0" baseline="0" dirty="0" err="1">
                <a:ln>
                  <a:noFill/>
                </a:ln>
                <a:effectLst/>
                <a:latin typeface="Arial Unicode MS"/>
              </a:rPr>
              <a:t>fibresult</a:t>
            </a:r>
            <a:r>
              <a:rPr kumimoji="0" lang="en-US" altLang="en-US" b="0" i="0" u="none" strike="noStrike" cap="none" normalizeH="0" baseline="0" dirty="0">
                <a:ln>
                  <a:noFill/>
                </a:ln>
                <a:effectLst/>
                <a:latin typeface="Arial Unicode MS"/>
              </a:rPr>
              <a:t>[i-2];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Arial Unicode MS"/>
              </a:rPr>
              <a:t> </a:t>
            </a:r>
            <a:r>
              <a:rPr kumimoji="0" lang="en-US" altLang="en-US" b="0" i="0" u="none" strike="noStrike" cap="none" normalizeH="0" baseline="0" dirty="0">
                <a:ln>
                  <a:noFill/>
                </a:ln>
                <a:effectLst/>
                <a:latin typeface="Arial Unicode MS"/>
              </a:rPr>
              <a:t>}</a:t>
            </a:r>
            <a:r>
              <a:rPr kumimoji="0" lang="en-US" altLang="en-US" sz="1400" b="0" i="0" u="none" strike="noStrike" cap="none" normalizeH="0" baseline="0" dirty="0">
                <a:ln>
                  <a:noFill/>
                </a:ln>
                <a:effectLst/>
              </a:rPr>
              <a:t> </a:t>
            </a:r>
            <a:endParaRPr kumimoji="0" lang="en-US" altLang="en-US" sz="4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41842675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2698750"/>
            <a:ext cx="10412002" cy="1460500"/>
          </a:xfrm>
        </p:spPr>
        <p:txBody>
          <a:bodyPr>
            <a:noAutofit/>
          </a:bodyPr>
          <a:lstStyle/>
          <a:p>
            <a:pPr algn="ctr"/>
            <a:r>
              <a:rPr lang="en-IN" sz="5400" b="1" dirty="0">
                <a:latin typeface="+mn-lt"/>
              </a:rPr>
              <a:t>Catalan Number</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Tree>
    <p:extLst>
      <p:ext uri="{BB962C8B-B14F-4D97-AF65-F5344CB8AC3E}">
        <p14:creationId xmlns:p14="http://schemas.microsoft.com/office/powerpoint/2010/main" val="18041912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Catalan Numbers</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351338"/>
          </a:xfrm>
        </p:spPr>
        <p:txBody>
          <a:bodyPr>
            <a:normAutofit fontScale="92500" lnSpcReduction="10000"/>
          </a:bodyPr>
          <a:lstStyle/>
          <a:p>
            <a:pPr marL="0" indent="0" algn="l" fontAlgn="base">
              <a:buNone/>
            </a:pPr>
            <a:r>
              <a:rPr lang="en-US" sz="2400" b="0" i="0" dirty="0">
                <a:effectLst/>
              </a:rPr>
              <a:t>Catalan numbers are a sequence of natural numbers that occurs in many interesting counting problems like following:</a:t>
            </a:r>
          </a:p>
          <a:p>
            <a:pPr fontAlgn="base"/>
            <a:r>
              <a:rPr lang="en-US" sz="2400" b="0" i="0" dirty="0">
                <a:effectLst/>
              </a:rPr>
              <a:t>The first few Catalan numbers for n = 0, 1, 2, 3, … are </a:t>
            </a:r>
            <a:r>
              <a:rPr lang="en-US" sz="2400" b="1" i="0" dirty="0">
                <a:effectLst/>
              </a:rPr>
              <a:t>1, 1, 2, 5, 14, 42, 132, 429, 1430, 4862, …  </a:t>
            </a:r>
            <a:endParaRPr lang="en-US" sz="3600" b="0" i="0" dirty="0">
              <a:effectLst/>
            </a:endParaRPr>
          </a:p>
          <a:p>
            <a:pPr marL="0" indent="0" algn="l" fontAlgn="base">
              <a:buNone/>
            </a:pPr>
            <a:endParaRPr lang="en-US" sz="2400" b="0" i="0" dirty="0">
              <a:effectLst/>
            </a:endParaRPr>
          </a:p>
          <a:p>
            <a:pPr fontAlgn="base"/>
            <a:r>
              <a:rPr lang="en-US" sz="2400" b="0" i="0" dirty="0">
                <a:effectLst/>
              </a:rPr>
              <a:t>Count the number of expressions containing n pairs of parentheses which are correctly matched. For n = 3, possible expressions are ((())), ()(()), ()()(), (())(), (()()).</a:t>
            </a:r>
          </a:p>
          <a:p>
            <a:pPr fontAlgn="base"/>
            <a:r>
              <a:rPr lang="en-US" sz="2400" b="0" i="0" dirty="0">
                <a:effectLst/>
              </a:rPr>
              <a:t>Count the number of possible Binary Search Trees with n keys (See </a:t>
            </a:r>
            <a:r>
              <a:rPr lang="en-US" sz="2400" b="0" i="0" u="sng" dirty="0">
                <a:effectLst/>
                <a:hlinkClick r:id="rId4">
                  <a:extLst>
                    <a:ext uri="{A12FA001-AC4F-418D-AE19-62706E023703}">
                      <ahyp:hlinkClr xmlns:ahyp="http://schemas.microsoft.com/office/drawing/2018/hyperlinkcolor" val="tx"/>
                    </a:ext>
                  </a:extLst>
                </a:hlinkClick>
              </a:rPr>
              <a:t>this</a:t>
            </a:r>
            <a:r>
              <a:rPr lang="en-US" sz="2400" b="0" i="0" dirty="0">
                <a:effectLst/>
              </a:rPr>
              <a:t>)</a:t>
            </a:r>
          </a:p>
          <a:p>
            <a:pPr fontAlgn="base"/>
            <a:r>
              <a:rPr lang="en-US" sz="2400" b="0" i="0" dirty="0">
                <a:effectLst/>
              </a:rPr>
              <a:t>Count the number of full binary trees (A rooted binary tree is full if every vertex has either two children or no children) with n+1 leaves.</a:t>
            </a:r>
          </a:p>
          <a:p>
            <a:pPr fontAlgn="base"/>
            <a:r>
              <a:rPr lang="en-US" sz="2400" b="0" i="0" dirty="0">
                <a:effectLst/>
              </a:rPr>
              <a:t>Given a number n, return the number of ways you can draw n chords in a circle with 2 x n points such that no 2 chords intersect.</a:t>
            </a:r>
          </a:p>
        </p:txBody>
      </p:sp>
    </p:spTree>
    <p:extLst>
      <p:ext uri="{BB962C8B-B14F-4D97-AF65-F5344CB8AC3E}">
        <p14:creationId xmlns:p14="http://schemas.microsoft.com/office/powerpoint/2010/main" val="1145696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Catalan Number</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351338"/>
          </a:xfrm>
        </p:spPr>
        <p:txBody>
          <a:bodyPr>
            <a:normAutofit lnSpcReduction="10000"/>
          </a:bodyPr>
          <a:lstStyle/>
          <a:p>
            <a:pPr marL="0" indent="0">
              <a:buNone/>
            </a:pPr>
            <a:r>
              <a:rPr lang="en-US" dirty="0"/>
              <a:t>For example :</a:t>
            </a:r>
          </a:p>
          <a:p>
            <a:pPr marL="0" indent="0">
              <a:lnSpc>
                <a:spcPct val="107000"/>
              </a:lnSpc>
              <a:spcAft>
                <a:spcPts val="800"/>
              </a:spcAft>
              <a:buNone/>
            </a:pPr>
            <a:r>
              <a:rPr lang="en-US" sz="2400" dirty="0">
                <a:effectLst/>
                <a:latin typeface="Calibri" panose="020F0502020204030204" pitchFamily="34" charset="0"/>
                <a:ea typeface="Calibri" panose="020F0502020204030204" pitchFamily="34" charset="0"/>
                <a:cs typeface="Times New Roman" panose="02020603050405020304" pitchFamily="18" charset="0"/>
              </a:rPr>
              <a:t>	 C</a:t>
            </a:r>
            <a:r>
              <a:rPr lang="en-US" sz="2400" baseline="-25000" dirty="0">
                <a:effectLst/>
                <a:latin typeface="Calibri" panose="020F0502020204030204" pitchFamily="34" charset="0"/>
                <a:ea typeface="Calibri" panose="020F0502020204030204" pitchFamily="34" charset="0"/>
                <a:cs typeface="Times New Roman" panose="02020603050405020304" pitchFamily="18" charset="0"/>
              </a:rPr>
              <a:t>3 </a:t>
            </a:r>
            <a:r>
              <a:rPr lang="en-US" sz="2400" dirty="0">
                <a:effectLst/>
                <a:latin typeface="Calibri" panose="020F0502020204030204" pitchFamily="34" charset="0"/>
                <a:ea typeface="Calibri" panose="020F0502020204030204" pitchFamily="34" charset="0"/>
                <a:cs typeface="Times New Roman" panose="02020603050405020304" pitchFamily="18" charset="0"/>
              </a:rPr>
              <a:t>=C</a:t>
            </a:r>
            <a:r>
              <a:rPr lang="en-US" sz="2400" baseline="-25000" dirty="0">
                <a:effectLst/>
                <a:latin typeface="Calibri" panose="020F0502020204030204" pitchFamily="34" charset="0"/>
                <a:ea typeface="Calibri" panose="020F0502020204030204" pitchFamily="34" charset="0"/>
                <a:cs typeface="Times New Roman" panose="02020603050405020304" pitchFamily="18" charset="0"/>
              </a:rPr>
              <a:t>0</a:t>
            </a:r>
            <a:r>
              <a:rPr lang="en-US" sz="2400" dirty="0">
                <a:effectLst/>
                <a:latin typeface="Calibri" panose="020F0502020204030204" pitchFamily="34" charset="0"/>
                <a:ea typeface="Calibri" panose="020F0502020204030204" pitchFamily="34" charset="0"/>
                <a:cs typeface="Times New Roman" panose="02020603050405020304" pitchFamily="18" charset="0"/>
              </a:rPr>
              <a:t>C</a:t>
            </a:r>
            <a:r>
              <a:rPr lang="en-US" sz="24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US" sz="2400" dirty="0">
                <a:effectLst/>
                <a:latin typeface="Calibri" panose="020F0502020204030204" pitchFamily="34" charset="0"/>
                <a:ea typeface="Calibri" panose="020F0502020204030204" pitchFamily="34" charset="0"/>
                <a:cs typeface="Times New Roman" panose="02020603050405020304" pitchFamily="18" charset="0"/>
              </a:rPr>
              <a:t>+C</a:t>
            </a:r>
            <a:r>
              <a:rPr lang="en-US" sz="24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n-US" sz="2400" dirty="0">
                <a:effectLst/>
                <a:latin typeface="Calibri" panose="020F0502020204030204" pitchFamily="34" charset="0"/>
                <a:ea typeface="Calibri" panose="020F0502020204030204" pitchFamily="34" charset="0"/>
                <a:cs typeface="Times New Roman" panose="02020603050405020304" pitchFamily="18" charset="0"/>
              </a:rPr>
              <a:t>C</a:t>
            </a:r>
            <a:r>
              <a:rPr lang="en-US" sz="24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n-US" sz="2400" dirty="0">
                <a:effectLst/>
                <a:latin typeface="Calibri" panose="020F0502020204030204" pitchFamily="34" charset="0"/>
                <a:ea typeface="Calibri" panose="020F0502020204030204" pitchFamily="34" charset="0"/>
                <a:cs typeface="Times New Roman" panose="02020603050405020304" pitchFamily="18" charset="0"/>
              </a:rPr>
              <a:t>+C</a:t>
            </a:r>
            <a:r>
              <a:rPr lang="en-US" sz="24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US" sz="2400" dirty="0">
                <a:effectLst/>
                <a:latin typeface="Calibri" panose="020F0502020204030204" pitchFamily="34" charset="0"/>
                <a:ea typeface="Calibri" panose="020F0502020204030204" pitchFamily="34" charset="0"/>
                <a:cs typeface="Times New Roman" panose="02020603050405020304" pitchFamily="18" charset="0"/>
              </a:rPr>
              <a:t>C</a:t>
            </a:r>
            <a:r>
              <a:rPr lang="en-US" sz="2400" baseline="-25000" dirty="0">
                <a:effectLst/>
                <a:latin typeface="Calibri" panose="020F0502020204030204" pitchFamily="34" charset="0"/>
                <a:ea typeface="Calibri" panose="020F0502020204030204" pitchFamily="34" charset="0"/>
                <a:cs typeface="Times New Roman" panose="02020603050405020304" pitchFamily="18" charset="0"/>
              </a:rPr>
              <a:t>0</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2400" dirty="0">
                <a:effectLst/>
                <a:latin typeface="Calibri" panose="020F0502020204030204" pitchFamily="34" charset="0"/>
                <a:ea typeface="Calibri" panose="020F0502020204030204" pitchFamily="34" charset="0"/>
                <a:cs typeface="Times New Roman" panose="02020603050405020304" pitchFamily="18" charset="0"/>
              </a:rPr>
              <a:t>	 C</a:t>
            </a:r>
            <a:r>
              <a:rPr lang="en-US" sz="2400" baseline="-25000" dirty="0">
                <a:effectLst/>
                <a:latin typeface="Calibri" panose="020F0502020204030204" pitchFamily="34" charset="0"/>
                <a:ea typeface="Calibri" panose="020F0502020204030204" pitchFamily="34" charset="0"/>
                <a:cs typeface="Times New Roman" panose="02020603050405020304" pitchFamily="18" charset="0"/>
              </a:rPr>
              <a:t>3</a:t>
            </a:r>
            <a:r>
              <a:rPr lang="en-US" sz="2400" baseline="-25000" dirty="0">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=C</a:t>
            </a:r>
            <a:r>
              <a:rPr lang="en-US" sz="2400" baseline="-25000" dirty="0">
                <a:effectLst/>
                <a:latin typeface="Calibri" panose="020F0502020204030204" pitchFamily="34" charset="0"/>
                <a:ea typeface="Calibri" panose="020F0502020204030204" pitchFamily="34" charset="0"/>
                <a:cs typeface="Times New Roman" panose="02020603050405020304" pitchFamily="18" charset="0"/>
              </a:rPr>
              <a:t>0</a:t>
            </a:r>
            <a:r>
              <a:rPr lang="en-US" sz="2400" dirty="0">
                <a:effectLst/>
                <a:latin typeface="Calibri" panose="020F0502020204030204" pitchFamily="34" charset="0"/>
                <a:ea typeface="Calibri" panose="020F0502020204030204" pitchFamily="34" charset="0"/>
                <a:cs typeface="Times New Roman" panose="02020603050405020304" pitchFamily="18" charset="0"/>
              </a:rPr>
              <a:t>(C</a:t>
            </a:r>
            <a:r>
              <a:rPr lang="en-US" sz="2400" baseline="-25000" dirty="0">
                <a:effectLst/>
                <a:latin typeface="Calibri" panose="020F0502020204030204" pitchFamily="34" charset="0"/>
                <a:ea typeface="Calibri" panose="020F0502020204030204" pitchFamily="34" charset="0"/>
                <a:cs typeface="Times New Roman" panose="02020603050405020304" pitchFamily="18" charset="0"/>
              </a:rPr>
              <a:t>0</a:t>
            </a:r>
            <a:r>
              <a:rPr lang="en-US" sz="2400" dirty="0">
                <a:effectLst/>
                <a:latin typeface="Calibri" panose="020F0502020204030204" pitchFamily="34" charset="0"/>
                <a:ea typeface="Calibri" panose="020F0502020204030204" pitchFamily="34" charset="0"/>
                <a:cs typeface="Times New Roman" panose="02020603050405020304" pitchFamily="18" charset="0"/>
              </a:rPr>
              <a:t>C</a:t>
            </a:r>
            <a:r>
              <a:rPr lang="en-US" sz="24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n-US" sz="2400" dirty="0">
                <a:effectLst/>
                <a:latin typeface="Calibri" panose="020F0502020204030204" pitchFamily="34" charset="0"/>
                <a:ea typeface="Calibri" panose="020F0502020204030204" pitchFamily="34" charset="0"/>
                <a:cs typeface="Times New Roman" panose="02020603050405020304" pitchFamily="18" charset="0"/>
              </a:rPr>
              <a:t>+C</a:t>
            </a:r>
            <a:r>
              <a:rPr lang="en-US" sz="24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n-US" sz="2400" dirty="0">
                <a:effectLst/>
                <a:latin typeface="Calibri" panose="020F0502020204030204" pitchFamily="34" charset="0"/>
                <a:ea typeface="Calibri" panose="020F0502020204030204" pitchFamily="34" charset="0"/>
                <a:cs typeface="Times New Roman" panose="02020603050405020304" pitchFamily="18" charset="0"/>
              </a:rPr>
              <a:t>C</a:t>
            </a:r>
            <a:r>
              <a:rPr lang="en-US" sz="2400" baseline="-25000" dirty="0">
                <a:effectLst/>
                <a:latin typeface="Calibri" panose="020F0502020204030204" pitchFamily="34" charset="0"/>
                <a:ea typeface="Calibri" panose="020F0502020204030204" pitchFamily="34" charset="0"/>
                <a:cs typeface="Times New Roman" panose="02020603050405020304" pitchFamily="18" charset="0"/>
              </a:rPr>
              <a:t>0</a:t>
            </a:r>
            <a:r>
              <a:rPr lang="en-US" sz="2400" dirty="0">
                <a:effectLst/>
                <a:latin typeface="Calibri" panose="020F0502020204030204" pitchFamily="34" charset="0"/>
                <a:ea typeface="Calibri" panose="020F0502020204030204" pitchFamily="34" charset="0"/>
                <a:cs typeface="Times New Roman" panose="02020603050405020304" pitchFamily="18" charset="0"/>
              </a:rPr>
              <a:t>)+C</a:t>
            </a:r>
            <a:r>
              <a:rPr lang="en-US" sz="24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n-US" sz="2400" dirty="0">
                <a:effectLst/>
                <a:latin typeface="Calibri" panose="020F0502020204030204" pitchFamily="34" charset="0"/>
                <a:ea typeface="Calibri" panose="020F0502020204030204" pitchFamily="34" charset="0"/>
                <a:cs typeface="Times New Roman" panose="02020603050405020304" pitchFamily="18" charset="0"/>
              </a:rPr>
              <a:t>C</a:t>
            </a:r>
            <a:r>
              <a:rPr lang="en-US" sz="24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n-US" sz="2400" dirty="0">
                <a:effectLst/>
                <a:latin typeface="Calibri" panose="020F0502020204030204" pitchFamily="34" charset="0"/>
                <a:ea typeface="Calibri" panose="020F0502020204030204" pitchFamily="34" charset="0"/>
                <a:cs typeface="Times New Roman" panose="02020603050405020304" pitchFamily="18" charset="0"/>
              </a:rPr>
              <a:t>+(C</a:t>
            </a:r>
            <a:r>
              <a:rPr lang="en-US" sz="2400" baseline="-25000" dirty="0">
                <a:effectLst/>
                <a:latin typeface="Calibri" panose="020F0502020204030204" pitchFamily="34" charset="0"/>
                <a:ea typeface="Calibri" panose="020F0502020204030204" pitchFamily="34" charset="0"/>
                <a:cs typeface="Times New Roman" panose="02020603050405020304" pitchFamily="18" charset="0"/>
              </a:rPr>
              <a:t>0</a:t>
            </a:r>
            <a:r>
              <a:rPr lang="en-US" sz="2400" dirty="0">
                <a:effectLst/>
                <a:latin typeface="Calibri" panose="020F0502020204030204" pitchFamily="34" charset="0"/>
                <a:ea typeface="Calibri" panose="020F0502020204030204" pitchFamily="34" charset="0"/>
                <a:cs typeface="Times New Roman" panose="02020603050405020304" pitchFamily="18" charset="0"/>
              </a:rPr>
              <a:t>C</a:t>
            </a:r>
            <a:r>
              <a:rPr lang="en-US" sz="24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n-US" sz="2400" dirty="0">
                <a:effectLst/>
                <a:latin typeface="Calibri" panose="020F0502020204030204" pitchFamily="34" charset="0"/>
                <a:ea typeface="Calibri" panose="020F0502020204030204" pitchFamily="34" charset="0"/>
                <a:cs typeface="Times New Roman" panose="02020603050405020304" pitchFamily="18" charset="0"/>
              </a:rPr>
              <a:t>+C</a:t>
            </a:r>
            <a:r>
              <a:rPr lang="en-US" sz="24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n-US" sz="2400" dirty="0">
                <a:effectLst/>
                <a:latin typeface="Calibri" panose="020F0502020204030204" pitchFamily="34" charset="0"/>
                <a:ea typeface="Calibri" panose="020F0502020204030204" pitchFamily="34" charset="0"/>
                <a:cs typeface="Times New Roman" panose="02020603050405020304" pitchFamily="18" charset="0"/>
              </a:rPr>
              <a:t>C</a:t>
            </a:r>
            <a:r>
              <a:rPr lang="en-US" sz="2400" baseline="-25000" dirty="0">
                <a:effectLst/>
                <a:latin typeface="Calibri" panose="020F0502020204030204" pitchFamily="34" charset="0"/>
                <a:ea typeface="Calibri" panose="020F0502020204030204" pitchFamily="34" charset="0"/>
                <a:cs typeface="Times New Roman" panose="02020603050405020304" pitchFamily="18" charset="0"/>
              </a:rPr>
              <a:t>0</a:t>
            </a:r>
            <a:r>
              <a:rPr lang="en-US" sz="2400" dirty="0">
                <a:effectLst/>
                <a:latin typeface="Calibri" panose="020F0502020204030204" pitchFamily="34" charset="0"/>
                <a:ea typeface="Calibri" panose="020F0502020204030204" pitchFamily="34" charset="0"/>
                <a:cs typeface="Times New Roman" panose="02020603050405020304" pitchFamily="18" charset="0"/>
              </a:rPr>
              <a:t>)C</a:t>
            </a:r>
            <a:r>
              <a:rPr lang="en-US" sz="2400" baseline="-25000" dirty="0">
                <a:effectLst/>
                <a:latin typeface="Calibri" panose="020F0502020204030204" pitchFamily="34" charset="0"/>
                <a:ea typeface="Calibri" panose="020F0502020204030204" pitchFamily="34" charset="0"/>
                <a:cs typeface="Times New Roman" panose="02020603050405020304" pitchFamily="18" charset="0"/>
              </a:rPr>
              <a:t>0</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2400" dirty="0">
                <a:effectLst/>
                <a:latin typeface="Calibri" panose="020F0502020204030204" pitchFamily="34" charset="0"/>
                <a:ea typeface="Calibri" panose="020F0502020204030204" pitchFamily="34" charset="0"/>
                <a:cs typeface="Times New Roman" panose="02020603050405020304" pitchFamily="18" charset="0"/>
              </a:rPr>
              <a:t>	 C</a:t>
            </a:r>
            <a:r>
              <a:rPr lang="en-US" sz="2400" baseline="-25000" dirty="0">
                <a:effectLst/>
                <a:latin typeface="Calibri" panose="020F0502020204030204" pitchFamily="34" charset="0"/>
                <a:ea typeface="Calibri" panose="020F0502020204030204" pitchFamily="34" charset="0"/>
                <a:cs typeface="Times New Roman" panose="02020603050405020304" pitchFamily="18" charset="0"/>
              </a:rPr>
              <a:t>3 </a:t>
            </a:r>
            <a:r>
              <a:rPr lang="en-US" sz="2400" dirty="0">
                <a:effectLst/>
                <a:latin typeface="Calibri" panose="020F0502020204030204" pitchFamily="34" charset="0"/>
                <a:ea typeface="Calibri" panose="020F0502020204030204" pitchFamily="34" charset="0"/>
                <a:cs typeface="Times New Roman" panose="02020603050405020304" pitchFamily="18" charset="0"/>
              </a:rPr>
              <a:t>=1(1+1)+(1)(1)+(1+1)1=5</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t>Conventional approach: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effectLst/>
              <a:latin typeface="urw-din"/>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effectLst/>
                <a:latin typeface="urw-din"/>
              </a:rPr>
              <a:t>Catalan numbers satisfy the following recursive formula.</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latin typeface="urw-din"/>
              </a:rPr>
              <a:t>   </a:t>
            </a:r>
            <a:endParaRPr kumimoji="0" lang="en-US" altLang="en-US" sz="12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latin typeface="urw-din"/>
            </a:endParaRPr>
          </a:p>
          <a:p>
            <a:pPr eaLnBrk="0" fontAlgn="base" hangingPunct="0">
              <a:lnSpc>
                <a:spcPct val="100000"/>
              </a:lnSpc>
              <a:spcBef>
                <a:spcPct val="0"/>
              </a:spcBef>
              <a:spcAft>
                <a:spcPct val="0"/>
              </a:spcAft>
            </a:pPr>
            <a:r>
              <a:rPr lang="en-US" sz="2400" b="1" i="0" dirty="0">
                <a:effectLst/>
              </a:rPr>
              <a:t>Time complexity</a:t>
            </a:r>
            <a:r>
              <a:rPr lang="en-US" sz="2400" b="0" i="0" dirty="0">
                <a:effectLst/>
              </a:rPr>
              <a:t> of above implementation is equivalent to nth </a:t>
            </a:r>
            <a:r>
              <a:rPr lang="en-US" sz="2400" b="0" i="0" dirty="0" err="1">
                <a:effectLst/>
              </a:rPr>
              <a:t>catalan</a:t>
            </a:r>
            <a:r>
              <a:rPr lang="en-US" sz="2400" b="0" i="0" dirty="0">
                <a:effectLst/>
              </a:rPr>
              <a:t> number. </a:t>
            </a:r>
            <a:endParaRPr lang="en-US" altLang="en-US" sz="24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effectLst/>
              <a:latin typeface="Arial" panose="020B0604020202020204" pitchFamily="34" charset="0"/>
            </a:endParaRPr>
          </a:p>
          <a:p>
            <a:pPr marL="0" indent="0">
              <a:buNone/>
            </a:pPr>
            <a:endParaRPr lang="en-US" sz="2400" dirty="0"/>
          </a:p>
        </p:txBody>
      </p:sp>
      <p:sp>
        <p:nvSpPr>
          <p:cNvPr id="10" name="AutoShape 4" descr="C_0=1 \ and \ C_n_+_1=\sum_{i=0}^{n}C_iC_n_-_i \ for \ n\geq 0;           ">
            <a:extLst>
              <a:ext uri="{FF2B5EF4-FFF2-40B4-BE49-F238E27FC236}">
                <a16:creationId xmlns:a16="http://schemas.microsoft.com/office/drawing/2014/main" id="{CD3508C2-FE93-44AE-AFFA-C24B7A17ABAD}"/>
              </a:ext>
            </a:extLst>
          </p:cNvPr>
          <p:cNvSpPr>
            <a:spLocks noChangeAspect="1" noChangeArrowheads="1"/>
          </p:cNvSpPr>
          <p:nvPr/>
        </p:nvSpPr>
        <p:spPr bwMode="auto">
          <a:xfrm>
            <a:off x="69850" y="-130175"/>
            <a:ext cx="4905375" cy="276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4C797AE5-D3E0-41DC-8CC8-85C79BEF8935}"/>
              </a:ext>
            </a:extLst>
          </p:cNvPr>
          <p:cNvPicPr>
            <a:picLocks noChangeAspect="1"/>
          </p:cNvPicPr>
          <p:nvPr/>
        </p:nvPicPr>
        <p:blipFill>
          <a:blip r:embed="rId4"/>
          <a:stretch>
            <a:fillRect/>
          </a:stretch>
        </p:blipFill>
        <p:spPr>
          <a:xfrm>
            <a:off x="1239766" y="5318114"/>
            <a:ext cx="3524250" cy="361950"/>
          </a:xfrm>
          <a:prstGeom prst="rect">
            <a:avLst/>
          </a:prstGeom>
        </p:spPr>
      </p:pic>
      <p:pic>
        <p:nvPicPr>
          <p:cNvPr id="15" name="Picture 14">
            <a:extLst>
              <a:ext uri="{FF2B5EF4-FFF2-40B4-BE49-F238E27FC236}">
                <a16:creationId xmlns:a16="http://schemas.microsoft.com/office/drawing/2014/main" id="{1CED11E1-24D9-4DC8-A23E-02C7C68A5AC1}"/>
              </a:ext>
            </a:extLst>
          </p:cNvPr>
          <p:cNvPicPr>
            <a:picLocks noChangeAspect="1"/>
          </p:cNvPicPr>
          <p:nvPr/>
        </p:nvPicPr>
        <p:blipFill>
          <a:blip r:embed="rId5"/>
          <a:stretch>
            <a:fillRect/>
          </a:stretch>
        </p:blipFill>
        <p:spPr>
          <a:xfrm>
            <a:off x="1326297" y="6220010"/>
            <a:ext cx="3476625" cy="381000"/>
          </a:xfrm>
          <a:prstGeom prst="rect">
            <a:avLst/>
          </a:prstGeom>
        </p:spPr>
      </p:pic>
    </p:spTree>
    <p:extLst>
      <p:ext uri="{BB962C8B-B14F-4D97-AF65-F5344CB8AC3E}">
        <p14:creationId xmlns:p14="http://schemas.microsoft.com/office/powerpoint/2010/main" val="18617977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Catalan Number</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778208"/>
            <a:ext cx="10515600" cy="4708472"/>
          </a:xfrm>
        </p:spPr>
        <p:txBody>
          <a:bodyPr>
            <a:normAutofit/>
          </a:bodyPr>
          <a:lstStyle/>
          <a:p>
            <a:pPr marL="0" indent="0">
              <a:buNone/>
            </a:pPr>
            <a:r>
              <a:rPr lang="en-US" sz="3500" dirty="0"/>
              <a:t>Dynamic Programming:</a:t>
            </a:r>
          </a:p>
          <a:p>
            <a:r>
              <a:rPr lang="en-US" sz="2400" b="0" i="0" dirty="0">
                <a:effectLst/>
              </a:rPr>
              <a:t>We can observe that the above recursive implementation does a lot of repeated work (we can the same by drawing recursion tree). </a:t>
            </a:r>
          </a:p>
          <a:p>
            <a:r>
              <a:rPr lang="en-US" sz="2400" b="0" i="0" dirty="0">
                <a:effectLst/>
              </a:rPr>
              <a:t>Since there are overlapping subproblems, we can use dynamic programming for this</a:t>
            </a:r>
            <a:r>
              <a:rPr lang="en-US" sz="1600" b="0" i="0" dirty="0">
                <a:effectLst/>
                <a:latin typeface="urw-din"/>
              </a:rPr>
              <a:t>.</a:t>
            </a:r>
            <a:endParaRPr lang="en-US" sz="2400" b="0" i="0" dirty="0">
              <a:effectLst/>
              <a:latin typeface="urw-din"/>
            </a:endParaRPr>
          </a:p>
          <a:p>
            <a:r>
              <a:rPr lang="en-US" sz="2400" dirty="0">
                <a:latin typeface="urw-din"/>
              </a:rPr>
              <a:t> </a:t>
            </a:r>
            <a:r>
              <a:rPr lang="en-US" sz="2400" b="0" i="0" dirty="0">
                <a:effectLst/>
              </a:rPr>
              <a:t>Time complexity of implementation of Catalan Number using dynamic programming is O(n</a:t>
            </a:r>
            <a:r>
              <a:rPr lang="en-US" sz="2400" b="0" i="0" baseline="30000" dirty="0">
                <a:effectLst/>
              </a:rPr>
              <a:t>2</a:t>
            </a:r>
            <a:r>
              <a:rPr lang="en-US" sz="2400" b="0" i="0" dirty="0">
                <a:effectLst/>
              </a:rPr>
              <a:t>)</a:t>
            </a:r>
            <a:endParaRPr lang="en-US" sz="1600" b="0" i="0" dirty="0">
              <a:effectLst/>
            </a:endParaRPr>
          </a:p>
        </p:txBody>
      </p:sp>
    </p:spTree>
    <p:extLst>
      <p:ext uri="{BB962C8B-B14F-4D97-AF65-F5344CB8AC3E}">
        <p14:creationId xmlns:p14="http://schemas.microsoft.com/office/powerpoint/2010/main" val="35187458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Catalan Number</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22286" y="1221229"/>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09772" y="1866368"/>
            <a:ext cx="10515600" cy="4708472"/>
          </a:xfrm>
        </p:spPr>
        <p:txBody>
          <a:bodyPr>
            <a:normAutofit/>
          </a:bodyPr>
          <a:lstStyle/>
          <a:p>
            <a:pPr marL="0" indent="0">
              <a:buNone/>
            </a:pPr>
            <a:r>
              <a:rPr lang="en-US" dirty="0"/>
              <a:t>Algorithm using Dynamic Programming:</a:t>
            </a:r>
          </a:p>
          <a:p>
            <a:pPr marL="0" indent="0">
              <a:buNone/>
            </a:pPr>
            <a:endParaRPr lang="en-US" sz="1600" dirty="0">
              <a:latin typeface="Calibri" panose="020F0502020204030204" pitchFamily="34" charset="0"/>
              <a:cs typeface="Times New Roman" panose="02020603050405020304" pitchFamily="18" charset="0"/>
            </a:endParaRPr>
          </a:p>
          <a:p>
            <a:r>
              <a:rPr lang="en-IN" dirty="0">
                <a:latin typeface="Calibri" panose="020F0502020204030204" pitchFamily="34" charset="0"/>
                <a:cs typeface="Times New Roman" panose="02020603050405020304" pitchFamily="18" charset="0"/>
              </a:rPr>
              <a:t>Instead of returning  the result of each iteration (which takes time) we store it in a dynamic array.</a:t>
            </a:r>
          </a:p>
          <a:p>
            <a:r>
              <a:rPr lang="en-IN" dirty="0">
                <a:latin typeface="Calibri" panose="020F0502020204030204" pitchFamily="34" charset="0"/>
                <a:cs typeface="Times New Roman" panose="02020603050405020304" pitchFamily="18" charset="0"/>
              </a:rPr>
              <a:t>We fill the first two elements of the array and iterate using the recursive formula and store it in the dynamic array.</a:t>
            </a:r>
          </a:p>
          <a:p>
            <a:pPr marL="0" indent="0">
              <a:buNone/>
            </a:pPr>
            <a:r>
              <a:rPr lang="sv-SE" b="0" i="0" dirty="0">
                <a:effectLst/>
                <a:latin typeface="Consolas" panose="020B0609020204030204" pitchFamily="49" charset="0"/>
              </a:rPr>
              <a:t>  catalan[i] += catalan[j] * catalan[i - j - 1]</a:t>
            </a:r>
          </a:p>
          <a:p>
            <a:r>
              <a:rPr lang="en-IN" dirty="0">
                <a:latin typeface="Calibri" panose="020F0502020204030204" pitchFamily="34" charset="0"/>
                <a:cs typeface="Times New Roman" panose="02020603050405020304" pitchFamily="18" charset="0"/>
              </a:rPr>
              <a:t>At the end of each outer iteration return the value of </a:t>
            </a:r>
            <a:r>
              <a:rPr lang="en-IN" dirty="0" err="1">
                <a:latin typeface="Calibri" panose="020F0502020204030204" pitchFamily="34" charset="0"/>
                <a:cs typeface="Times New Roman" panose="02020603050405020304" pitchFamily="18" charset="0"/>
              </a:rPr>
              <a:t>catalan</a:t>
            </a:r>
            <a:r>
              <a:rPr lang="en-IN" dirty="0">
                <a:latin typeface="Calibri" panose="020F0502020204030204" pitchFamily="34" charset="0"/>
                <a:cs typeface="Times New Roman" panose="02020603050405020304" pitchFamily="18" charset="0"/>
              </a:rPr>
              <a:t>[n].</a:t>
            </a:r>
          </a:p>
          <a:p>
            <a:r>
              <a:rPr lang="en-IN" dirty="0">
                <a:latin typeface="Calibri" panose="020F0502020204030204" pitchFamily="34" charset="0"/>
                <a:cs typeface="Times New Roman" panose="02020603050405020304" pitchFamily="18" charset="0"/>
              </a:rPr>
              <a:t>In the driver code (main function) we call the Catalan function by passing the  given number n.</a:t>
            </a:r>
          </a:p>
          <a:p>
            <a:pPr marL="0" indent="0">
              <a:buNone/>
            </a:pPr>
            <a:endParaRPr lang="en-US" sz="900" dirty="0"/>
          </a:p>
        </p:txBody>
      </p:sp>
    </p:spTree>
    <p:extLst>
      <p:ext uri="{BB962C8B-B14F-4D97-AF65-F5344CB8AC3E}">
        <p14:creationId xmlns:p14="http://schemas.microsoft.com/office/powerpoint/2010/main" val="10862593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891C1-15EC-4CEB-88B1-8E17A89E1C37}"/>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0615B72E-1C54-4A66-8E9B-D41B85364469}"/>
              </a:ext>
            </a:extLst>
          </p:cNvPr>
          <p:cNvSpPr>
            <a:spLocks noGrp="1"/>
          </p:cNvSpPr>
          <p:nvPr>
            <p:ph type="subTitle" idx="1"/>
          </p:nvPr>
        </p:nvSpPr>
        <p:spPr/>
        <p:txBody>
          <a:bodyPr/>
          <a:lstStyle/>
          <a:p>
            <a:endParaRPr lang="en-IN"/>
          </a:p>
        </p:txBody>
      </p:sp>
      <p:sp>
        <p:nvSpPr>
          <p:cNvPr id="4" name="Rectangle 3">
            <a:extLst>
              <a:ext uri="{FF2B5EF4-FFF2-40B4-BE49-F238E27FC236}">
                <a16:creationId xmlns:a16="http://schemas.microsoft.com/office/drawing/2014/main" id="{6F031569-0D09-4DA8-B3CB-90B6D4C98439}"/>
              </a:ext>
            </a:extLst>
          </p:cNvPr>
          <p:cNvSpPr/>
          <p:nvPr/>
        </p:nvSpPr>
        <p:spPr>
          <a:xfrm>
            <a:off x="0" y="-3810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5" name="Google Shape;505;ga06b63c7e0_1_2">
            <a:extLst>
              <a:ext uri="{FF2B5EF4-FFF2-40B4-BE49-F238E27FC236}">
                <a16:creationId xmlns:a16="http://schemas.microsoft.com/office/drawing/2014/main" id="{87240FD6-E73B-453C-A9FF-3B5F07D55B14}"/>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B59F17A5-BCF2-483D-8E7B-13C0C71D71E5}"/>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02353342-4923-4E2B-B0A0-9EEC1CA52C54}"/>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D40EF3C3-6B8F-4630-A1E2-B771915463B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07D81A3D-B591-4EFF-819D-1418CF5A9A81}"/>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3ACA41D8-2BDF-4C04-85F4-6B7E93EE9445}"/>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D72FB0A6-A840-446F-8BBA-E8C4FF591633}"/>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3A539FE1-1DAA-4D33-B86D-BAEAB1000506}"/>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F9EA090C-3E91-4E66-BFE7-219799C914C6}"/>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C3E4A1D6-A0D6-4E29-AD0A-A46E885820AF}"/>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AA0B5476-2405-466F-97A2-103C82C046AE}"/>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B91A8265-05EE-4101-B08B-135B9F49C132}"/>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95498A8B-5745-4131-83EC-37DA4D229BBA}"/>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612718DB-3A78-4A99-B453-A5AF731F61CC}"/>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3AD99163-400F-40F8-B544-2EBE3A925ECA}"/>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C3FEC5BE-5AD1-42FD-A3B1-BDF9A34AB49A}"/>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0160DD71-51A8-493D-9EDE-7CBAC97DEA2D}"/>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4297B8DA-19F0-4850-AEC7-4C3D8E994629}"/>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4AB32FFE-0AA4-432D-8667-462E58EB0A09}"/>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5DDEB35E-8FA6-476D-A53B-6D0AE2BF6273}"/>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B9CB50EF-D8AD-4CE3-8236-9A0EBD0585C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89E47C0A-C837-40EE-AF4F-C25C6E816170}"/>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F480D00F-6747-4047-9465-C06BA74C0E01}"/>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5FC2E9E4-62CE-4580-8A06-47AEBACA7715}"/>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90C22533-B234-4CAD-ABCB-0525F8E2C1F8}"/>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CF7167B7-5B5E-46A7-9A3A-EF4A34838307}"/>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568EF43A-04C2-42B0-B5F3-DBE055910274}"/>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E76085C8-CC67-4096-954E-98644F069E37}"/>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08FD7C9E-27FE-48E0-AA1D-A6BCD12053FE}"/>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5E77F1BB-E4D5-4E9C-A659-5597031538A6}"/>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extBox 34">
            <a:extLst>
              <a:ext uri="{FF2B5EF4-FFF2-40B4-BE49-F238E27FC236}">
                <a16:creationId xmlns:a16="http://schemas.microsoft.com/office/drawing/2014/main" id="{1E9618C1-2F40-4073-85FB-9EBC51D62B73}"/>
              </a:ext>
            </a:extLst>
          </p:cNvPr>
          <p:cNvSpPr txBox="1"/>
          <p:nvPr/>
        </p:nvSpPr>
        <p:spPr>
          <a:xfrm>
            <a:off x="2513860" y="2510433"/>
            <a:ext cx="7164280" cy="923330"/>
          </a:xfrm>
          <a:prstGeom prst="rect">
            <a:avLst/>
          </a:prstGeom>
          <a:noFill/>
        </p:spPr>
        <p:txBody>
          <a:bodyPr wrap="square" rtlCol="0">
            <a:spAutoFit/>
          </a:bodyPr>
          <a:lstStyle/>
          <a:p>
            <a:pPr algn="ctr"/>
            <a:r>
              <a:rPr lang="en-IN" sz="5400" b="1" i="0" dirty="0">
                <a:effectLst/>
                <a:latin typeface="Calibri" panose="020F0502020204030204" pitchFamily="34" charset="0"/>
                <a:cs typeface="Calibri" panose="020F0502020204030204" pitchFamily="34" charset="0"/>
              </a:rPr>
              <a:t>Euclidean algorithms</a:t>
            </a:r>
            <a:endParaRPr lang="en-IN" sz="5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7575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SOME BASIC CONCEPTS</a:t>
            </a:r>
          </a:p>
        </p:txBody>
      </p:sp>
      <p:sp>
        <p:nvSpPr>
          <p:cNvPr id="3" name="Content Placeholder 2">
            <a:extLst>
              <a:ext uri="{FF2B5EF4-FFF2-40B4-BE49-F238E27FC236}">
                <a16:creationId xmlns:a16="http://schemas.microsoft.com/office/drawing/2014/main" id="{CF1DECC9-BECF-448B-9857-60F39CF9B129}"/>
              </a:ext>
            </a:extLst>
          </p:cNvPr>
          <p:cNvSpPr>
            <a:spLocks noGrp="1"/>
          </p:cNvSpPr>
          <p:nvPr>
            <p:ph idx="1"/>
          </p:nvPr>
        </p:nvSpPr>
        <p:spPr>
          <a:xfrm>
            <a:off x="1033409" y="1757779"/>
            <a:ext cx="10515600" cy="4943484"/>
          </a:xfrm>
        </p:spPr>
        <p:txBody>
          <a:bodyPr>
            <a:normAutofit/>
          </a:bodyPr>
          <a:lstStyle/>
          <a:p>
            <a:r>
              <a:rPr lang="en-IN" sz="2400" b="1" dirty="0"/>
              <a:t>Pointer</a:t>
            </a:r>
            <a:endParaRPr lang="en-US" sz="2400" b="1" dirty="0"/>
          </a:p>
          <a:p>
            <a:pPr marL="0" indent="0">
              <a:buNone/>
            </a:pPr>
            <a:r>
              <a:rPr lang="en-US" sz="2400" dirty="0"/>
              <a:t>A Pointer is a variable that holds the address of another variable.</a:t>
            </a:r>
          </a:p>
          <a:p>
            <a:pPr marL="0" indent="0">
              <a:buNone/>
            </a:pPr>
            <a:r>
              <a:rPr lang="en-US" sz="2400" b="1" dirty="0"/>
              <a:t>Advantages of using Pointer</a:t>
            </a:r>
            <a:r>
              <a:rPr lang="en-US" sz="2400" dirty="0"/>
              <a:t>:</a:t>
            </a:r>
          </a:p>
          <a:p>
            <a:pPr marL="0" indent="0">
              <a:buNone/>
            </a:pPr>
            <a:r>
              <a:rPr lang="en-US" sz="2400" dirty="0"/>
              <a:t>- It allows to use dynamic memory allocation.</a:t>
            </a:r>
          </a:p>
          <a:p>
            <a:pPr marL="0" indent="0">
              <a:buNone/>
            </a:pPr>
            <a:r>
              <a:rPr lang="en-US" sz="2400" dirty="0"/>
              <a:t>- Helps to return more than one value from function.</a:t>
            </a:r>
          </a:p>
          <a:p>
            <a:pPr marL="0" indent="0">
              <a:buNone/>
            </a:pPr>
            <a:r>
              <a:rPr lang="en-US" sz="2400" dirty="0"/>
              <a:t>- It provide direct access to memory.</a:t>
            </a:r>
          </a:p>
          <a:p>
            <a:pPr marL="0" indent="0">
              <a:buNone/>
            </a:pPr>
            <a:r>
              <a:rPr lang="en-US" sz="2400" dirty="0"/>
              <a:t>- It reduces storage space of program.</a:t>
            </a:r>
          </a:p>
          <a:p>
            <a:pPr marL="0" indent="0">
              <a:buNone/>
            </a:pPr>
            <a:r>
              <a:rPr lang="en-US" sz="2400" dirty="0"/>
              <a:t>- It improve execution speed of program.</a:t>
            </a:r>
          </a:p>
          <a:p>
            <a:pPr>
              <a:buFontTx/>
              <a:buChar char="-"/>
            </a:pPr>
            <a:r>
              <a:rPr lang="en-US" sz="2400" dirty="0"/>
              <a:t>Help to build complex data structures such as linked </a:t>
            </a:r>
          </a:p>
          <a:p>
            <a:pPr>
              <a:buFontTx/>
              <a:buChar char="-"/>
            </a:pPr>
            <a:r>
              <a:rPr lang="en-US" sz="2400" dirty="0"/>
              <a:t>list, tree, etc.</a:t>
            </a:r>
          </a:p>
          <a:p>
            <a:pPr marL="0" indent="0">
              <a:buNone/>
            </a:pPr>
            <a:endParaRPr lang="en-US" sz="2400" dirty="0"/>
          </a:p>
          <a:p>
            <a:pPr marL="0" indent="0">
              <a:buNone/>
            </a:pPr>
            <a:endParaRPr lang="en-US" sz="2400" dirty="0"/>
          </a:p>
          <a:p>
            <a:pPr marL="0" indent="0">
              <a:buNone/>
            </a:pPr>
            <a:endParaRPr lang="en-US" sz="2400" dirty="0"/>
          </a:p>
          <a:p>
            <a:endParaRPr lang="en-IN" sz="2400"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pic>
        <p:nvPicPr>
          <p:cNvPr id="9" name="Picture 8">
            <a:extLst>
              <a:ext uri="{FF2B5EF4-FFF2-40B4-BE49-F238E27FC236}">
                <a16:creationId xmlns:a16="http://schemas.microsoft.com/office/drawing/2014/main" id="{1DFBF14A-2516-47CA-ACAE-DB0ACEACB2DB}"/>
              </a:ext>
            </a:extLst>
          </p:cNvPr>
          <p:cNvPicPr>
            <a:picLocks noChangeAspect="1"/>
          </p:cNvPicPr>
          <p:nvPr/>
        </p:nvPicPr>
        <p:blipFill>
          <a:blip r:embed="rId4"/>
          <a:stretch>
            <a:fillRect/>
          </a:stretch>
        </p:blipFill>
        <p:spPr>
          <a:xfrm>
            <a:off x="7838987" y="3864946"/>
            <a:ext cx="3576816" cy="1506742"/>
          </a:xfrm>
          <a:prstGeom prst="rect">
            <a:avLst/>
          </a:prstGeom>
        </p:spPr>
      </p:pic>
    </p:spTree>
    <p:extLst>
      <p:ext uri="{BB962C8B-B14F-4D97-AF65-F5344CB8AC3E}">
        <p14:creationId xmlns:p14="http://schemas.microsoft.com/office/powerpoint/2010/main" val="33638842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505;ga06b63c7e0_1_2">
            <a:extLst>
              <a:ext uri="{FF2B5EF4-FFF2-40B4-BE49-F238E27FC236}">
                <a16:creationId xmlns:a16="http://schemas.microsoft.com/office/drawing/2014/main" id="{12DA9FFA-BDEC-441E-A9BD-5ACC28395F46}"/>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6DBC02CF-C9C3-4904-A50D-52126C62DC52}"/>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0892C0BA-6862-4ADA-82F0-B28F01E64E9A}"/>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997F1016-4B48-4811-B3FD-ED5BFDF953FA}"/>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A8217A2C-67B8-42D6-BF26-1FA2DFCF66B8}"/>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6199FA58-FDB9-43A7-8647-08F7D9D0AE13}"/>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821FA29E-789B-4DAD-B11B-7D9649224807}"/>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31FD295D-9DDE-4EBF-ACD9-4D2A3FFA672C}"/>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B88AC43A-079E-47FD-A53E-2386E97ECCCF}"/>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152102AA-8043-4455-BDFA-753824CE3175}"/>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EB028628-09E0-4D22-B44A-CEBE368CE687}"/>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7F9A0750-D9EF-4AAF-88A2-886A3940DAAF}"/>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3E5A6659-C44D-4E5A-B8B9-5B560F9D68A3}"/>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FDB9D73D-FFA7-408F-AEFA-4FE14A98DFA5}"/>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97505105-819E-4790-A654-8B328BF81D93}"/>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9B2891A9-C209-4E0A-8234-C07379D86779}"/>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8D57B78B-F425-4A76-ABE7-943083DAA029}"/>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E24201DE-DE6A-4D60-AD1A-434F17FF3CEB}"/>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B1E54107-982C-4171-8F32-86DE62002EE9}"/>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12751253-27BF-46C1-B1C9-6F9EA2625A41}"/>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322D5311-C070-445D-869B-97C3B5F35174}"/>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BE5142EE-DE69-4C38-BA08-3E4A2617AAF3}"/>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667B3066-9208-4212-9D2F-CF3E0C2F8E41}"/>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CF4C926A-9825-4D30-8F20-F748FE716BA3}"/>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2827C64A-6A2D-4960-8F4B-D2EB1F8DB9D0}"/>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34135714-F368-476A-AB3E-33C7E1743505}"/>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C26C3989-139D-4CCF-BF87-7DE6F7340672}"/>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1DA5EABF-7734-4596-B629-8AB9968D02FC}"/>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916D1BCE-8D24-4FDF-B95B-274E9170FBB3}"/>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1192E70C-12A0-48DF-90FA-D1361FADE8B9}"/>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extBox 34">
            <a:extLst>
              <a:ext uri="{FF2B5EF4-FFF2-40B4-BE49-F238E27FC236}">
                <a16:creationId xmlns:a16="http://schemas.microsoft.com/office/drawing/2014/main" id="{F225E8A7-D51B-45DF-8312-81DF9C775C46}"/>
              </a:ext>
            </a:extLst>
          </p:cNvPr>
          <p:cNvSpPr txBox="1"/>
          <p:nvPr/>
        </p:nvSpPr>
        <p:spPr>
          <a:xfrm>
            <a:off x="2420107" y="518213"/>
            <a:ext cx="7164280" cy="923330"/>
          </a:xfrm>
          <a:prstGeom prst="rect">
            <a:avLst/>
          </a:prstGeom>
          <a:noFill/>
        </p:spPr>
        <p:txBody>
          <a:bodyPr wrap="square" rtlCol="0">
            <a:spAutoFit/>
          </a:bodyPr>
          <a:lstStyle/>
          <a:p>
            <a:pPr algn="ctr"/>
            <a:r>
              <a:rPr lang="en-IN" sz="5400" b="1" i="0" dirty="0">
                <a:solidFill>
                  <a:schemeClr val="bg1"/>
                </a:solidFill>
                <a:effectLst/>
                <a:latin typeface="Calibri" panose="020F0502020204030204" pitchFamily="34" charset="0"/>
                <a:cs typeface="Calibri" panose="020F0502020204030204" pitchFamily="34" charset="0"/>
              </a:rPr>
              <a:t>Euclidean algorithms</a:t>
            </a:r>
            <a:endParaRPr lang="en-IN" sz="5400" b="1" dirty="0">
              <a:solidFill>
                <a:schemeClr val="bg1"/>
              </a:solidFill>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E90B04C8-9CFF-4010-A4F7-FF2E5D0E1837}"/>
              </a:ext>
            </a:extLst>
          </p:cNvPr>
          <p:cNvSpPr txBox="1"/>
          <p:nvPr/>
        </p:nvSpPr>
        <p:spPr>
          <a:xfrm>
            <a:off x="1101709" y="1318186"/>
            <a:ext cx="4599705" cy="4278094"/>
          </a:xfrm>
          <a:prstGeom prst="rect">
            <a:avLst/>
          </a:prstGeom>
          <a:noFill/>
        </p:spPr>
        <p:txBody>
          <a:bodyPr wrap="square" rtlCol="0">
            <a:spAutoFit/>
          </a:bodyPr>
          <a:lstStyle/>
          <a:p>
            <a:pPr algn="l" fontAlgn="base"/>
            <a:r>
              <a:rPr lang="en-US" sz="2600" b="1" u="sng" dirty="0"/>
              <a:t>What is a GCD?</a:t>
            </a:r>
            <a:br>
              <a:rPr lang="en-US" sz="2600" b="0" i="0" u="sng" dirty="0">
                <a:effectLst/>
              </a:rPr>
            </a:br>
            <a:br>
              <a:rPr lang="en-US" b="0" i="0" dirty="0">
                <a:effectLst/>
                <a:latin typeface="urw-din"/>
              </a:rPr>
            </a:br>
            <a:endParaRPr lang="en-US" b="0" i="0" dirty="0">
              <a:effectLst/>
              <a:latin typeface="urw-din"/>
            </a:endParaRPr>
          </a:p>
          <a:p>
            <a:pPr marL="342900" indent="-342900" algn="l" fontAlgn="base">
              <a:buFont typeface="Arial" panose="020B0604020202020204" pitchFamily="34" charset="0"/>
              <a:buChar char="•"/>
            </a:pPr>
            <a:r>
              <a:rPr lang="en-US" sz="2400" b="0" i="0" dirty="0">
                <a:effectLst/>
              </a:rPr>
              <a:t>GCD of any two numbers is the largest number that divides both of them. </a:t>
            </a:r>
          </a:p>
          <a:p>
            <a:pPr algn="l" fontAlgn="base"/>
            <a:endParaRPr lang="en-US" sz="2400" b="0" i="0" dirty="0">
              <a:effectLst/>
            </a:endParaRPr>
          </a:p>
          <a:p>
            <a:pPr marL="342900" indent="-342900" algn="l" fontAlgn="base">
              <a:buFont typeface="Arial" panose="020B0604020202020204" pitchFamily="34" charset="0"/>
              <a:buChar char="•"/>
            </a:pPr>
            <a:r>
              <a:rPr lang="en-US" sz="2400" b="0" i="0" dirty="0">
                <a:effectLst/>
              </a:rPr>
              <a:t>A simple way to find GCD is to factorize both numbers and multiply common prime factors.</a:t>
            </a:r>
          </a:p>
          <a:p>
            <a:pPr algn="l" fontAlgn="base"/>
            <a:endParaRPr lang="en-US" sz="2400" b="0" i="0" dirty="0">
              <a:effectLst/>
            </a:endParaRPr>
          </a:p>
          <a:p>
            <a:endParaRPr lang="en-IN" dirty="0"/>
          </a:p>
        </p:txBody>
      </p:sp>
      <p:pic>
        <p:nvPicPr>
          <p:cNvPr id="1030" name="Picture 6" descr="GCD">
            <a:extLst>
              <a:ext uri="{FF2B5EF4-FFF2-40B4-BE49-F238E27FC236}">
                <a16:creationId xmlns:a16="http://schemas.microsoft.com/office/drawing/2014/main" id="{DBB41859-CBD7-4790-BAB6-465139B514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2675" y="2119022"/>
            <a:ext cx="4943475" cy="307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9411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40C4C-45C5-4516-85C4-EA64C94AFD2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4F497BE-6499-4CDC-BD3C-FB6531E70FE9}"/>
              </a:ext>
            </a:extLst>
          </p:cNvPr>
          <p:cNvSpPr>
            <a:spLocks noGrp="1"/>
          </p:cNvSpPr>
          <p:nvPr>
            <p:ph idx="1"/>
          </p:nvPr>
        </p:nvSpPr>
        <p:spPr/>
        <p:txBody>
          <a:bodyPr/>
          <a:lstStyle/>
          <a:p>
            <a:endParaRPr lang="en-IN" dirty="0"/>
          </a:p>
        </p:txBody>
      </p:sp>
      <p:sp>
        <p:nvSpPr>
          <p:cNvPr id="4" name="Rectangle 3">
            <a:extLst>
              <a:ext uri="{FF2B5EF4-FFF2-40B4-BE49-F238E27FC236}">
                <a16:creationId xmlns:a16="http://schemas.microsoft.com/office/drawing/2014/main" id="{D70141B0-0B29-4BF4-AED4-D99891F49F3C}"/>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5" name="Google Shape;505;ga06b63c7e0_1_2">
            <a:extLst>
              <a:ext uri="{FF2B5EF4-FFF2-40B4-BE49-F238E27FC236}">
                <a16:creationId xmlns:a16="http://schemas.microsoft.com/office/drawing/2014/main" id="{12DA9FFA-BDEC-441E-A9BD-5ACC28395F46}"/>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6DBC02CF-C9C3-4904-A50D-52126C62DC52}"/>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0892C0BA-6862-4ADA-82F0-B28F01E64E9A}"/>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997F1016-4B48-4811-B3FD-ED5BFDF953FA}"/>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A8217A2C-67B8-42D6-BF26-1FA2DFCF66B8}"/>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6199FA58-FDB9-43A7-8647-08F7D9D0AE13}"/>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821FA29E-789B-4DAD-B11B-7D9649224807}"/>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31FD295D-9DDE-4EBF-ACD9-4D2A3FFA672C}"/>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B88AC43A-079E-47FD-A53E-2386E97ECCCF}"/>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152102AA-8043-4455-BDFA-753824CE3175}"/>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EB028628-09E0-4D22-B44A-CEBE368CE687}"/>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7F9A0750-D9EF-4AAF-88A2-886A3940DAAF}"/>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3E5A6659-C44D-4E5A-B8B9-5B560F9D68A3}"/>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FDB9D73D-FFA7-408F-AEFA-4FE14A98DFA5}"/>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97505105-819E-4790-A654-8B328BF81D93}"/>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9B2891A9-C209-4E0A-8234-C07379D86779}"/>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8D57B78B-F425-4A76-ABE7-943083DAA029}"/>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E24201DE-DE6A-4D60-AD1A-434F17FF3CEB}"/>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B1E54107-982C-4171-8F32-86DE62002EE9}"/>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12751253-27BF-46C1-B1C9-6F9EA2625A41}"/>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322D5311-C070-445D-869B-97C3B5F35174}"/>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BE5142EE-DE69-4C38-BA08-3E4A2617AAF3}"/>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667B3066-9208-4212-9D2F-CF3E0C2F8E41}"/>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CF4C926A-9825-4D30-8F20-F748FE716BA3}"/>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2827C64A-6A2D-4960-8F4B-D2EB1F8DB9D0}"/>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34135714-F368-476A-AB3E-33C7E1743505}"/>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C26C3989-139D-4CCF-BF87-7DE6F7340672}"/>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1DA5EABF-7734-4596-B629-8AB9968D02FC}"/>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916D1BCE-8D24-4FDF-B95B-274E9170FBB3}"/>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1192E70C-12A0-48DF-90FA-D1361FADE8B9}"/>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6" name="TextBox 35">
            <a:extLst>
              <a:ext uri="{FF2B5EF4-FFF2-40B4-BE49-F238E27FC236}">
                <a16:creationId xmlns:a16="http://schemas.microsoft.com/office/drawing/2014/main" id="{E90B04C8-9CFF-4010-A4F7-FF2E5D0E1837}"/>
              </a:ext>
            </a:extLst>
          </p:cNvPr>
          <p:cNvSpPr txBox="1"/>
          <p:nvPr/>
        </p:nvSpPr>
        <p:spPr>
          <a:xfrm>
            <a:off x="1497898" y="452876"/>
            <a:ext cx="8789041" cy="4278094"/>
          </a:xfrm>
          <a:prstGeom prst="rect">
            <a:avLst/>
          </a:prstGeom>
          <a:noFill/>
        </p:spPr>
        <p:txBody>
          <a:bodyPr wrap="square" rtlCol="0">
            <a:spAutoFit/>
          </a:bodyPr>
          <a:lstStyle/>
          <a:p>
            <a:pPr algn="l" fontAlgn="base"/>
            <a:br>
              <a:rPr lang="en-US" sz="2800" b="0" i="0" u="sng" dirty="0">
                <a:effectLst/>
              </a:rPr>
            </a:br>
            <a:r>
              <a:rPr lang="en-US" sz="2800" b="1" i="0" u="sng" dirty="0">
                <a:effectLst/>
                <a:latin typeface="Whitney"/>
              </a:rPr>
              <a:t>Conventional Approach to compute GCD</a:t>
            </a:r>
          </a:p>
          <a:p>
            <a:pPr marL="571500" indent="-571500" algn="l" fontAlgn="base">
              <a:buFont typeface="Arial" panose="020B0604020202020204" pitchFamily="34" charset="0"/>
              <a:buChar char="•"/>
            </a:pPr>
            <a:endParaRPr lang="en-US" sz="3600" dirty="0">
              <a:solidFill>
                <a:srgbClr val="DCDDDE"/>
              </a:solidFill>
              <a:latin typeface="Whitney"/>
            </a:endParaRPr>
          </a:p>
          <a:p>
            <a:pPr marL="571500" indent="-571500" algn="l" fontAlgn="base">
              <a:buFont typeface="Arial" panose="020B0604020202020204" pitchFamily="34" charset="0"/>
              <a:buChar char="•"/>
            </a:pPr>
            <a:r>
              <a:rPr lang="en-US" sz="3600" b="0" i="0" dirty="0">
                <a:solidFill>
                  <a:srgbClr val="DCDDDE"/>
                </a:solidFill>
                <a:effectLst/>
                <a:latin typeface="Whitney"/>
              </a:rPr>
              <a:t> </a:t>
            </a:r>
            <a:r>
              <a:rPr lang="en-US" sz="2400" b="0" i="0" dirty="0">
                <a:effectLst/>
                <a:latin typeface="Whitney"/>
              </a:rPr>
              <a:t>The factors of both the numbers are stored in two different arrays.</a:t>
            </a:r>
          </a:p>
          <a:p>
            <a:pPr marL="571500" indent="-571500" algn="l" fontAlgn="base">
              <a:buFont typeface="Arial" panose="020B0604020202020204" pitchFamily="34" charset="0"/>
              <a:buChar char="•"/>
            </a:pPr>
            <a:endParaRPr lang="en-US" sz="2400" b="0" i="0" dirty="0">
              <a:effectLst/>
              <a:latin typeface="Whitney"/>
            </a:endParaRPr>
          </a:p>
          <a:p>
            <a:pPr marL="571500" indent="-571500" algn="l" fontAlgn="base">
              <a:buFont typeface="Arial" panose="020B0604020202020204" pitchFamily="34" charset="0"/>
              <a:buChar char="•"/>
            </a:pPr>
            <a:r>
              <a:rPr lang="en-US" sz="2400" b="0" i="0" dirty="0">
                <a:effectLst/>
                <a:latin typeface="Whitney"/>
              </a:rPr>
              <a:t>  Then we iterate through the arrays and then search for the common elements. </a:t>
            </a:r>
          </a:p>
          <a:p>
            <a:pPr marL="571500" indent="-571500" algn="l" fontAlgn="base">
              <a:buFont typeface="Arial" panose="020B0604020202020204" pitchFamily="34" charset="0"/>
              <a:buChar char="•"/>
            </a:pPr>
            <a:endParaRPr lang="en-US" sz="2400" b="0" i="0" dirty="0">
              <a:effectLst/>
              <a:latin typeface="Whitney"/>
            </a:endParaRPr>
          </a:p>
          <a:p>
            <a:pPr marL="571500" indent="-571500" algn="l" fontAlgn="base">
              <a:buFont typeface="Arial" panose="020B0604020202020204" pitchFamily="34" charset="0"/>
              <a:buChar char="•"/>
            </a:pPr>
            <a:r>
              <a:rPr lang="en-US" sz="2400" b="0" i="0" dirty="0">
                <a:effectLst/>
                <a:latin typeface="Whitney"/>
              </a:rPr>
              <a:t> Then display the greatest of the common elements as GCD</a:t>
            </a:r>
            <a:endParaRPr lang="en-IN" sz="2400" dirty="0"/>
          </a:p>
        </p:txBody>
      </p:sp>
    </p:spTree>
    <p:extLst>
      <p:ext uri="{BB962C8B-B14F-4D97-AF65-F5344CB8AC3E}">
        <p14:creationId xmlns:p14="http://schemas.microsoft.com/office/powerpoint/2010/main" val="11643892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40C4C-45C5-4516-85C4-EA64C94AFD2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4F497BE-6499-4CDC-BD3C-FB6531E70FE9}"/>
              </a:ext>
            </a:extLst>
          </p:cNvPr>
          <p:cNvSpPr>
            <a:spLocks noGrp="1"/>
          </p:cNvSpPr>
          <p:nvPr>
            <p:ph idx="1"/>
          </p:nvPr>
        </p:nvSpPr>
        <p:spPr/>
        <p:txBody>
          <a:bodyPr/>
          <a:lstStyle/>
          <a:p>
            <a:endParaRPr lang="en-IN" dirty="0"/>
          </a:p>
        </p:txBody>
      </p:sp>
      <p:sp>
        <p:nvSpPr>
          <p:cNvPr id="4" name="Rectangle 3">
            <a:extLst>
              <a:ext uri="{FF2B5EF4-FFF2-40B4-BE49-F238E27FC236}">
                <a16:creationId xmlns:a16="http://schemas.microsoft.com/office/drawing/2014/main" id="{D70141B0-0B29-4BF4-AED4-D99891F49F3C}"/>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5" name="Google Shape;505;ga06b63c7e0_1_2">
            <a:extLst>
              <a:ext uri="{FF2B5EF4-FFF2-40B4-BE49-F238E27FC236}">
                <a16:creationId xmlns:a16="http://schemas.microsoft.com/office/drawing/2014/main" id="{12DA9FFA-BDEC-441E-A9BD-5ACC28395F46}"/>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6DBC02CF-C9C3-4904-A50D-52126C62DC52}"/>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0892C0BA-6862-4ADA-82F0-B28F01E64E9A}"/>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997F1016-4B48-4811-B3FD-ED5BFDF953FA}"/>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A8217A2C-67B8-42D6-BF26-1FA2DFCF66B8}"/>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6199FA58-FDB9-43A7-8647-08F7D9D0AE13}"/>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821FA29E-789B-4DAD-B11B-7D9649224807}"/>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31FD295D-9DDE-4EBF-ACD9-4D2A3FFA672C}"/>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B88AC43A-079E-47FD-A53E-2386E97ECCCF}"/>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152102AA-8043-4455-BDFA-753824CE3175}"/>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EB028628-09E0-4D22-B44A-CEBE368CE687}"/>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7F9A0750-D9EF-4AAF-88A2-886A3940DAAF}"/>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3E5A6659-C44D-4E5A-B8B9-5B560F9D68A3}"/>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FDB9D73D-FFA7-408F-AEFA-4FE14A98DFA5}"/>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97505105-819E-4790-A654-8B328BF81D93}"/>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9B2891A9-C209-4E0A-8234-C07379D86779}"/>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8D57B78B-F425-4A76-ABE7-943083DAA029}"/>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E24201DE-DE6A-4D60-AD1A-434F17FF3CEB}"/>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B1E54107-982C-4171-8F32-86DE62002EE9}"/>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12751253-27BF-46C1-B1C9-6F9EA2625A41}"/>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322D5311-C070-445D-869B-97C3B5F35174}"/>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BE5142EE-DE69-4C38-BA08-3E4A2617AAF3}"/>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667B3066-9208-4212-9D2F-CF3E0C2F8E41}"/>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CF4C926A-9825-4D30-8F20-F748FE716BA3}"/>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2827C64A-6A2D-4960-8F4B-D2EB1F8DB9D0}"/>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34135714-F368-476A-AB3E-33C7E1743505}"/>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C26C3989-139D-4CCF-BF87-7DE6F7340672}"/>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1DA5EABF-7734-4596-B629-8AB9968D02FC}"/>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916D1BCE-8D24-4FDF-B95B-274E9170FBB3}"/>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1192E70C-12A0-48DF-90FA-D1361FADE8B9}"/>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extBox 34">
            <a:extLst>
              <a:ext uri="{FF2B5EF4-FFF2-40B4-BE49-F238E27FC236}">
                <a16:creationId xmlns:a16="http://schemas.microsoft.com/office/drawing/2014/main" id="{F225E8A7-D51B-45DF-8312-81DF9C775C46}"/>
              </a:ext>
            </a:extLst>
          </p:cNvPr>
          <p:cNvSpPr txBox="1"/>
          <p:nvPr/>
        </p:nvSpPr>
        <p:spPr>
          <a:xfrm>
            <a:off x="2420107" y="518213"/>
            <a:ext cx="7164280" cy="923330"/>
          </a:xfrm>
          <a:prstGeom prst="rect">
            <a:avLst/>
          </a:prstGeom>
          <a:noFill/>
        </p:spPr>
        <p:txBody>
          <a:bodyPr wrap="square" rtlCol="0">
            <a:spAutoFit/>
          </a:bodyPr>
          <a:lstStyle/>
          <a:p>
            <a:pPr algn="ctr"/>
            <a:r>
              <a:rPr lang="en-IN" sz="5400" b="1" i="0" dirty="0">
                <a:solidFill>
                  <a:schemeClr val="bg1"/>
                </a:solidFill>
                <a:effectLst/>
                <a:latin typeface="Calibri" panose="020F0502020204030204" pitchFamily="34" charset="0"/>
                <a:cs typeface="Calibri" panose="020F0502020204030204" pitchFamily="34" charset="0"/>
              </a:rPr>
              <a:t>Euclidean algorithms</a:t>
            </a:r>
            <a:endParaRPr lang="en-IN" sz="5400" b="1" dirty="0">
              <a:solidFill>
                <a:schemeClr val="bg1"/>
              </a:solidFill>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E90B04C8-9CFF-4010-A4F7-FF2E5D0E1837}"/>
              </a:ext>
            </a:extLst>
          </p:cNvPr>
          <p:cNvSpPr txBox="1"/>
          <p:nvPr/>
        </p:nvSpPr>
        <p:spPr>
          <a:xfrm>
            <a:off x="1547110" y="1003076"/>
            <a:ext cx="8789041" cy="4462760"/>
          </a:xfrm>
          <a:prstGeom prst="rect">
            <a:avLst/>
          </a:prstGeom>
          <a:noFill/>
        </p:spPr>
        <p:txBody>
          <a:bodyPr wrap="square" rtlCol="0">
            <a:spAutoFit/>
          </a:bodyPr>
          <a:lstStyle/>
          <a:p>
            <a:pPr algn="l" fontAlgn="base"/>
            <a:r>
              <a:rPr lang="en-US" sz="3200" b="1" i="0" u="sng" dirty="0">
                <a:effectLst/>
              </a:rPr>
              <a:t>Basic Euclidean Algorithm for GCD</a:t>
            </a:r>
            <a:r>
              <a:rPr lang="en-US" sz="3200" b="0" i="0" u="sng" dirty="0">
                <a:effectLst/>
              </a:rPr>
              <a:t> </a:t>
            </a:r>
            <a:br>
              <a:rPr lang="en-US" sz="2600" b="0" i="0" u="sng" dirty="0">
                <a:effectLst/>
              </a:rPr>
            </a:br>
            <a:br>
              <a:rPr lang="en-US" b="0" i="0" dirty="0">
                <a:effectLst/>
                <a:latin typeface="urw-din"/>
              </a:rPr>
            </a:br>
            <a:endParaRPr lang="en-US" sz="2400" b="0" i="0" dirty="0">
              <a:effectLst/>
            </a:endParaRPr>
          </a:p>
          <a:p>
            <a:pPr algn="l" fontAlgn="base"/>
            <a:r>
              <a:rPr lang="en-US" sz="2400" b="0" i="0" dirty="0">
                <a:effectLst/>
              </a:rPr>
              <a:t>The algorithm is based on the below facts -</a:t>
            </a:r>
          </a:p>
          <a:p>
            <a:pPr algn="l" fontAlgn="base"/>
            <a:endParaRPr lang="en-US" sz="2400" b="0" i="0" dirty="0">
              <a:effectLst/>
            </a:endParaRPr>
          </a:p>
          <a:p>
            <a:pPr marL="342900" indent="-342900" algn="l" fontAlgn="base">
              <a:buFont typeface="Arial" panose="020B0604020202020204" pitchFamily="34" charset="0"/>
              <a:buChar char="•"/>
            </a:pPr>
            <a:r>
              <a:rPr lang="en-US" sz="2400" b="0" i="0" dirty="0">
                <a:effectLst/>
              </a:rPr>
              <a:t>If we subtract a smaller number from a larger (we reduce a larger number), GCD doesn’t change. So if we keep subtracting repeatedly the larger of two, we end up with GCD.</a:t>
            </a:r>
          </a:p>
          <a:p>
            <a:pPr algn="l" fontAlgn="base"/>
            <a:endParaRPr lang="en-US" sz="2400" b="0" i="0" dirty="0">
              <a:effectLst/>
            </a:endParaRPr>
          </a:p>
          <a:p>
            <a:pPr marL="342900" indent="-342900" algn="l" fontAlgn="base">
              <a:buFont typeface="Arial" panose="020B0604020202020204" pitchFamily="34" charset="0"/>
              <a:buChar char="•"/>
            </a:pPr>
            <a:r>
              <a:rPr lang="en-US" sz="2400" b="0" i="0" dirty="0">
                <a:effectLst/>
              </a:rPr>
              <a:t>Now instead of subtraction, if we divide the smaller number, the algorithm stops when we find remainder 0.</a:t>
            </a:r>
          </a:p>
          <a:p>
            <a:endParaRPr lang="en-IN" dirty="0"/>
          </a:p>
        </p:txBody>
      </p:sp>
    </p:spTree>
    <p:extLst>
      <p:ext uri="{BB962C8B-B14F-4D97-AF65-F5344CB8AC3E}">
        <p14:creationId xmlns:p14="http://schemas.microsoft.com/office/powerpoint/2010/main" val="22030196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2698750"/>
            <a:ext cx="10412002" cy="1460500"/>
          </a:xfrm>
        </p:spPr>
        <p:txBody>
          <a:bodyPr>
            <a:normAutofit/>
          </a:bodyPr>
          <a:lstStyle/>
          <a:p>
            <a:pPr algn="ctr"/>
            <a:r>
              <a:rPr lang="en-IN" sz="5400" b="1" i="0" dirty="0">
                <a:effectLst/>
                <a:latin typeface="+mn-lt"/>
              </a:rPr>
              <a:t>Longest Common Substring</a:t>
            </a:r>
            <a:endParaRPr lang="en-IN" sz="11500" b="1" dirty="0">
              <a:latin typeface="+mn-lt"/>
            </a:endParaRP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Tree>
    <p:extLst>
      <p:ext uri="{BB962C8B-B14F-4D97-AF65-F5344CB8AC3E}">
        <p14:creationId xmlns:p14="http://schemas.microsoft.com/office/powerpoint/2010/main" val="36845860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Longest Common Substring</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351338"/>
          </a:xfrm>
        </p:spPr>
        <p:txBody>
          <a:bodyPr>
            <a:normAutofit/>
          </a:bodyPr>
          <a:lstStyle/>
          <a:p>
            <a:r>
              <a:rPr lang="en-US" dirty="0"/>
              <a:t>You are given two input strings A and B. We need to display the length of the longest common substring in A and B</a:t>
            </a:r>
          </a:p>
          <a:p>
            <a:r>
              <a:rPr lang="en-US" u="sng" dirty="0"/>
              <a:t>For Example:</a:t>
            </a:r>
          </a:p>
          <a:p>
            <a:pPr marL="0" indent="0">
              <a:buNone/>
            </a:pPr>
            <a:r>
              <a:rPr lang="en-US" dirty="0"/>
              <a:t> 	Input:    A= “</a:t>
            </a:r>
            <a:r>
              <a:rPr lang="en-US" dirty="0" err="1"/>
              <a:t>abcdwxyz</a:t>
            </a:r>
            <a:r>
              <a:rPr lang="en-US" dirty="0"/>
              <a:t>” B=“</a:t>
            </a:r>
            <a:r>
              <a:rPr lang="en-US" dirty="0" err="1"/>
              <a:t>abcdefg</a:t>
            </a:r>
            <a:r>
              <a:rPr lang="en-US" dirty="0"/>
              <a:t>”</a:t>
            </a:r>
          </a:p>
          <a:p>
            <a:pPr marL="0" indent="0">
              <a:buNone/>
            </a:pPr>
            <a:r>
              <a:rPr lang="en-US" dirty="0"/>
              <a:t>	Output: 4</a:t>
            </a:r>
          </a:p>
          <a:p>
            <a:pPr marL="0" indent="0">
              <a:buNone/>
            </a:pPr>
            <a:r>
              <a:rPr lang="en-US" dirty="0"/>
              <a:t>	</a:t>
            </a:r>
            <a:r>
              <a:rPr lang="en-US" dirty="0" err="1"/>
              <a:t>Explaination</a:t>
            </a:r>
            <a:r>
              <a:rPr lang="en-US" dirty="0"/>
              <a:t>: The common substring is “</a:t>
            </a:r>
            <a:r>
              <a:rPr lang="en-US" dirty="0" err="1"/>
              <a:t>abcd</a:t>
            </a:r>
            <a:r>
              <a:rPr lang="en-US" dirty="0"/>
              <a:t>” whose length is 4.</a:t>
            </a:r>
          </a:p>
          <a:p>
            <a:pPr marL="0" indent="0">
              <a:buNone/>
            </a:pPr>
            <a:endParaRPr lang="en-US" dirty="0"/>
          </a:p>
        </p:txBody>
      </p:sp>
    </p:spTree>
    <p:extLst>
      <p:ext uri="{BB962C8B-B14F-4D97-AF65-F5344CB8AC3E}">
        <p14:creationId xmlns:p14="http://schemas.microsoft.com/office/powerpoint/2010/main" val="39690542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Longest Common Substring</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351338"/>
          </a:xfrm>
        </p:spPr>
        <p:txBody>
          <a:bodyPr>
            <a:normAutofit/>
          </a:bodyPr>
          <a:lstStyle/>
          <a:p>
            <a:pPr marL="0" indent="0">
              <a:buNone/>
            </a:pPr>
            <a:r>
              <a:rPr lang="en-US" dirty="0"/>
              <a:t>Conventional approach:</a:t>
            </a:r>
          </a:p>
          <a:p>
            <a:r>
              <a:rPr lang="en-US" sz="2400" b="0" i="0" dirty="0">
                <a:effectLst/>
              </a:rPr>
              <a:t>A </a:t>
            </a:r>
            <a:r>
              <a:rPr lang="en-US" sz="2400" b="1" i="0" dirty="0">
                <a:effectLst/>
              </a:rPr>
              <a:t>simple solution</a:t>
            </a:r>
            <a:r>
              <a:rPr lang="en-US" sz="2400" b="0" i="0" dirty="0">
                <a:effectLst/>
              </a:rPr>
              <a:t> is to one by one consider all substrings of first string and for every substring check if it is a substring in second string. Keep track of the maximum length substring. </a:t>
            </a:r>
          </a:p>
          <a:p>
            <a:r>
              <a:rPr lang="en-US" sz="2400" b="0" i="0" dirty="0">
                <a:effectLst/>
              </a:rPr>
              <a:t>There will be O(m^2) substrings and we can find whether a string is substring on another string in O(n) time. So overall time complexity of this method would be O(n * m</a:t>
            </a:r>
            <a:r>
              <a:rPr lang="en-US" sz="2400" b="0" i="0" baseline="30000" dirty="0">
                <a:effectLst/>
              </a:rPr>
              <a:t>2</a:t>
            </a:r>
            <a:r>
              <a:rPr lang="en-US" sz="2400" b="0" i="0" dirty="0">
                <a:effectLst/>
              </a:rPr>
              <a:t>)</a:t>
            </a:r>
          </a:p>
          <a:p>
            <a:pPr marL="0" indent="0">
              <a:buNone/>
            </a:pPr>
            <a:endParaRPr lang="en-US" sz="2400" dirty="0"/>
          </a:p>
        </p:txBody>
      </p:sp>
    </p:spTree>
    <p:extLst>
      <p:ext uri="{BB962C8B-B14F-4D97-AF65-F5344CB8AC3E}">
        <p14:creationId xmlns:p14="http://schemas.microsoft.com/office/powerpoint/2010/main" val="26028357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Longest Common Substring</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778208"/>
            <a:ext cx="10515600" cy="4708472"/>
          </a:xfrm>
        </p:spPr>
        <p:txBody>
          <a:bodyPr>
            <a:normAutofit/>
          </a:bodyPr>
          <a:lstStyle/>
          <a:p>
            <a:pPr marL="0" indent="0">
              <a:buNone/>
            </a:pPr>
            <a:r>
              <a:rPr lang="en-US" sz="3500" dirty="0"/>
              <a:t>Dynamic Programming:</a:t>
            </a:r>
          </a:p>
          <a:p>
            <a:pPr marL="0" indent="0">
              <a:buNone/>
            </a:pPr>
            <a:endParaRPr lang="en-US" sz="2400" dirty="0"/>
          </a:p>
          <a:p>
            <a:r>
              <a:rPr lang="en-US" sz="2400" b="1" i="0" dirty="0">
                <a:effectLst/>
              </a:rPr>
              <a:t>Dynamic Programming </a:t>
            </a:r>
            <a:r>
              <a:rPr lang="en-US" sz="2400" b="0" i="0" dirty="0">
                <a:effectLst/>
              </a:rPr>
              <a:t>can be used to find the longest common substring in O(m*n) time.</a:t>
            </a:r>
          </a:p>
          <a:p>
            <a:r>
              <a:rPr lang="en-US" sz="2400" b="0" i="0" dirty="0">
                <a:effectLst/>
              </a:rPr>
              <a:t>The idea is to find length of the longest common suffix for all substrings of both strings and store these lengths in a table. </a:t>
            </a:r>
            <a:endParaRPr lang="en-US" sz="2400" dirty="0"/>
          </a:p>
        </p:txBody>
      </p:sp>
    </p:spTree>
    <p:extLst>
      <p:ext uri="{BB962C8B-B14F-4D97-AF65-F5344CB8AC3E}">
        <p14:creationId xmlns:p14="http://schemas.microsoft.com/office/powerpoint/2010/main" val="22688378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Longest Common Substring</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778208"/>
            <a:ext cx="10515600" cy="4708472"/>
          </a:xfrm>
        </p:spPr>
        <p:txBody>
          <a:bodyPr>
            <a:normAutofit/>
          </a:bodyPr>
          <a:lstStyle/>
          <a:p>
            <a:pPr marL="0" indent="0">
              <a:buNone/>
            </a:pPr>
            <a:r>
              <a:rPr lang="en-US" sz="3500" dirty="0"/>
              <a:t>Algorithm using Dynamic Programming:</a:t>
            </a:r>
          </a:p>
          <a:p>
            <a:r>
              <a:rPr lang="en-US" sz="2400" b="0" i="1" dirty="0">
                <a:effectLst/>
                <a:latin typeface="urw-din"/>
              </a:rPr>
              <a:t>The longest common suffix has following optimal substructure property. </a:t>
            </a:r>
          </a:p>
          <a:p>
            <a:r>
              <a:rPr lang="en-US" sz="2400" b="0" i="1" dirty="0">
                <a:effectLst/>
                <a:latin typeface="urw-din"/>
              </a:rPr>
              <a:t>If last characters match, then we reduce both lengths by 1 </a:t>
            </a:r>
            <a:br>
              <a:rPr lang="en-US" sz="2400" dirty="0"/>
            </a:br>
            <a:r>
              <a:rPr lang="en-US" sz="2400" dirty="0"/>
              <a:t>       </a:t>
            </a:r>
            <a:r>
              <a:rPr lang="en-US" sz="2400" b="1" i="1" dirty="0" err="1">
                <a:effectLst/>
                <a:latin typeface="urw-din"/>
              </a:rPr>
              <a:t>LCSuff</a:t>
            </a:r>
            <a:r>
              <a:rPr lang="en-US" sz="2400" b="1" i="1" dirty="0">
                <a:effectLst/>
                <a:latin typeface="urw-din"/>
              </a:rPr>
              <a:t>(X, Y, m, n) = </a:t>
            </a:r>
            <a:r>
              <a:rPr lang="en-US" sz="2400" b="1" i="1" dirty="0" err="1">
                <a:effectLst/>
                <a:latin typeface="urw-din"/>
              </a:rPr>
              <a:t>LCSuff</a:t>
            </a:r>
            <a:r>
              <a:rPr lang="en-US" sz="2400" b="1" i="1" dirty="0">
                <a:effectLst/>
                <a:latin typeface="urw-din"/>
              </a:rPr>
              <a:t>(X, Y, m-1, n-1) + 1 if X[m-1] = Y[n-1] </a:t>
            </a:r>
            <a:br>
              <a:rPr lang="en-US" sz="2400" dirty="0"/>
            </a:br>
            <a:endParaRPr lang="en-US" sz="2400" dirty="0"/>
          </a:p>
          <a:p>
            <a:r>
              <a:rPr lang="en-US" sz="2400" b="0" i="1" dirty="0">
                <a:effectLst/>
                <a:latin typeface="urw-din"/>
              </a:rPr>
              <a:t>If last characters do not match, then result is 0, i.e., </a:t>
            </a:r>
          </a:p>
          <a:p>
            <a:pPr marL="0" indent="0">
              <a:buNone/>
            </a:pPr>
            <a:r>
              <a:rPr lang="en-US" sz="2400" i="1" dirty="0">
                <a:latin typeface="urw-din"/>
              </a:rPr>
              <a:t>	</a:t>
            </a:r>
            <a:r>
              <a:rPr lang="en-US" sz="2400" b="1" i="1" dirty="0" err="1">
                <a:effectLst/>
                <a:latin typeface="urw-din"/>
              </a:rPr>
              <a:t>LCSuff</a:t>
            </a:r>
            <a:r>
              <a:rPr lang="en-US" sz="2400" b="1" i="1" dirty="0">
                <a:effectLst/>
                <a:latin typeface="urw-din"/>
              </a:rPr>
              <a:t>(X, Y, m, n) = 0 if (X[m-1] != Y[n-1])</a:t>
            </a:r>
            <a:endParaRPr lang="en-US" sz="2400" dirty="0"/>
          </a:p>
          <a:p>
            <a:r>
              <a:rPr lang="en-US" sz="2400" b="0" i="1" dirty="0">
                <a:effectLst/>
                <a:latin typeface="urw-din"/>
              </a:rPr>
              <a:t>Now we consider suffixes of different substrings ending at different indexes. </a:t>
            </a:r>
            <a:br>
              <a:rPr lang="en-US" sz="2400" dirty="0"/>
            </a:br>
            <a:r>
              <a:rPr lang="en-US" sz="2400" b="0" i="1" dirty="0">
                <a:effectLst/>
                <a:latin typeface="urw-din"/>
              </a:rPr>
              <a:t>The maximum length Longest Common Suffix is the longest common substring. </a:t>
            </a:r>
            <a:br>
              <a:rPr lang="en-US" sz="2400" dirty="0"/>
            </a:br>
            <a:r>
              <a:rPr lang="en-US" sz="2400" dirty="0"/>
              <a:t>     </a:t>
            </a:r>
            <a:r>
              <a:rPr lang="en-US" sz="2400" b="1" i="1" dirty="0" err="1">
                <a:effectLst/>
                <a:latin typeface="urw-din"/>
              </a:rPr>
              <a:t>LCSubStr</a:t>
            </a:r>
            <a:r>
              <a:rPr lang="en-US" sz="2400" b="1" i="1" dirty="0">
                <a:effectLst/>
                <a:latin typeface="urw-din"/>
              </a:rPr>
              <a:t>(X, Y, m, n) = Max(</a:t>
            </a:r>
            <a:r>
              <a:rPr lang="en-US" sz="2400" b="1" i="1" dirty="0" err="1">
                <a:effectLst/>
                <a:latin typeface="urw-din"/>
              </a:rPr>
              <a:t>LCSuff</a:t>
            </a:r>
            <a:r>
              <a:rPr lang="en-US" sz="2400" b="1" i="1" dirty="0">
                <a:effectLst/>
                <a:latin typeface="urw-din"/>
              </a:rPr>
              <a:t>(X, Y, </a:t>
            </a:r>
            <a:r>
              <a:rPr lang="en-US" sz="2400" b="1" i="1" dirty="0" err="1">
                <a:effectLst/>
                <a:latin typeface="urw-din"/>
              </a:rPr>
              <a:t>i</a:t>
            </a:r>
            <a:r>
              <a:rPr lang="en-US" sz="2400" b="1" i="1" dirty="0">
                <a:effectLst/>
                <a:latin typeface="urw-din"/>
              </a:rPr>
              <a:t>, j)) where 1 &lt;= </a:t>
            </a:r>
            <a:r>
              <a:rPr lang="en-US" sz="2400" b="1" i="1" dirty="0" err="1">
                <a:effectLst/>
                <a:latin typeface="urw-din"/>
              </a:rPr>
              <a:t>i</a:t>
            </a:r>
            <a:r>
              <a:rPr lang="en-US" sz="2400" b="1" i="1" dirty="0">
                <a:effectLst/>
                <a:latin typeface="urw-din"/>
              </a:rPr>
              <a:t> &lt;= m and 1 &lt;= j &lt;= n </a:t>
            </a:r>
            <a:endParaRPr lang="en-US" sz="3500" b="1" dirty="0"/>
          </a:p>
        </p:txBody>
      </p:sp>
    </p:spTree>
    <p:extLst>
      <p:ext uri="{BB962C8B-B14F-4D97-AF65-F5344CB8AC3E}">
        <p14:creationId xmlns:p14="http://schemas.microsoft.com/office/powerpoint/2010/main" val="9605362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AF58B-B1BD-4C99-A3C2-3DD398FCE54D}"/>
              </a:ext>
            </a:extLst>
          </p:cNvPr>
          <p:cNvSpPr>
            <a:spLocks noGrp="1"/>
          </p:cNvSpPr>
          <p:nvPr>
            <p:ph type="title"/>
          </p:nvPr>
        </p:nvSpPr>
        <p:spPr>
          <a:xfrm>
            <a:off x="838200" y="280856"/>
            <a:ext cx="10515600" cy="1325563"/>
          </a:xfrm>
        </p:spPr>
        <p:txBody>
          <a:bodyPr>
            <a:normAutofit/>
          </a:bodyPr>
          <a:lstStyle/>
          <a:p>
            <a:pPr algn="ctr"/>
            <a:r>
              <a:rPr lang="en-US" sz="5400" b="1" dirty="0"/>
              <a:t>Let’s </a:t>
            </a:r>
            <a:r>
              <a:rPr lang="en-US" sz="5400" b="1" dirty="0" err="1"/>
              <a:t>summarise</a:t>
            </a:r>
            <a:r>
              <a:rPr lang="en-US" sz="5400" b="1" dirty="0"/>
              <a:t>!</a:t>
            </a:r>
            <a:endParaRPr lang="en-IN" sz="5400" b="1" dirty="0"/>
          </a:p>
        </p:txBody>
      </p:sp>
      <p:sp>
        <p:nvSpPr>
          <p:cNvPr id="3" name="Content Placeholder 2">
            <a:extLst>
              <a:ext uri="{FF2B5EF4-FFF2-40B4-BE49-F238E27FC236}">
                <a16:creationId xmlns:a16="http://schemas.microsoft.com/office/drawing/2014/main" id="{8EF21912-2E90-479A-B67D-D5B6B93E1388}"/>
              </a:ext>
            </a:extLst>
          </p:cNvPr>
          <p:cNvSpPr>
            <a:spLocks noGrp="1"/>
          </p:cNvSpPr>
          <p:nvPr>
            <p:ph idx="1"/>
          </p:nvPr>
        </p:nvSpPr>
        <p:spPr>
          <a:xfrm>
            <a:off x="372439" y="1690688"/>
            <a:ext cx="12264773" cy="5052923"/>
          </a:xfrm>
        </p:spPr>
        <p:txBody>
          <a:bodyPr>
            <a:noAutofit/>
          </a:bodyPr>
          <a:lstStyle/>
          <a:p>
            <a:r>
              <a:rPr lang="en-IN" sz="2400" dirty="0"/>
              <a:t>The theory of basic data structures.</a:t>
            </a:r>
          </a:p>
          <a:p>
            <a:r>
              <a:rPr lang="en-IN" sz="2400" dirty="0"/>
              <a:t>The working and application of data structures</a:t>
            </a:r>
          </a:p>
          <a:p>
            <a:r>
              <a:rPr lang="en-IN" sz="2400" dirty="0"/>
              <a:t>Coding the functions for different data structure</a:t>
            </a:r>
          </a:p>
          <a:p>
            <a:r>
              <a:rPr lang="en-IN" sz="2400" dirty="0"/>
              <a:t>Hashing and Collision</a:t>
            </a:r>
          </a:p>
          <a:p>
            <a:r>
              <a:rPr lang="en-IN" sz="2400" dirty="0"/>
              <a:t>Methods to resolve collision in a hash table</a:t>
            </a:r>
          </a:p>
          <a:p>
            <a:r>
              <a:rPr lang="en-IN" sz="2400" dirty="0"/>
              <a:t>Importance of Searching</a:t>
            </a:r>
          </a:p>
          <a:p>
            <a:r>
              <a:rPr lang="en-IN" sz="2400" dirty="0"/>
              <a:t>Searching Algorithms</a:t>
            </a:r>
          </a:p>
          <a:p>
            <a:r>
              <a:rPr lang="en-IN" sz="2400" dirty="0"/>
              <a:t>What is Dynamic Programming?</a:t>
            </a:r>
          </a:p>
          <a:p>
            <a:r>
              <a:rPr lang="en-IN" sz="2400" dirty="0"/>
              <a:t>Different methods used while dynamic programming</a:t>
            </a:r>
          </a:p>
          <a:p>
            <a:endParaRPr lang="en-IN" sz="2400" dirty="0"/>
          </a:p>
        </p:txBody>
      </p:sp>
      <p:cxnSp>
        <p:nvCxnSpPr>
          <p:cNvPr id="4" name="Google Shape;514;gba1878c911_0_1">
            <a:extLst>
              <a:ext uri="{FF2B5EF4-FFF2-40B4-BE49-F238E27FC236}">
                <a16:creationId xmlns:a16="http://schemas.microsoft.com/office/drawing/2014/main" id="{0B4E054F-5A3A-4FC9-B9F5-9097EF3881EF}"/>
              </a:ext>
            </a:extLst>
          </p:cNvPr>
          <p:cNvCxnSpPr>
            <a:cxnSpLocks/>
          </p:cNvCxnSpPr>
          <p:nvPr/>
        </p:nvCxnSpPr>
        <p:spPr>
          <a:xfrm>
            <a:off x="348825" y="1106840"/>
            <a:ext cx="0" cy="5636771"/>
          </a:xfrm>
          <a:prstGeom prst="straightConnector1">
            <a:avLst/>
          </a:prstGeom>
          <a:noFill/>
          <a:ln w="28575" cap="flat" cmpd="sng">
            <a:solidFill>
              <a:srgbClr val="FFFFFF"/>
            </a:solidFill>
            <a:prstDash val="solid"/>
            <a:round/>
            <a:headEnd type="none" w="sm" len="sm"/>
            <a:tailEnd type="none" w="sm" len="sm"/>
          </a:ln>
        </p:spPr>
      </p:cxnSp>
      <p:cxnSp>
        <p:nvCxnSpPr>
          <p:cNvPr id="5" name="Google Shape;514;gba1878c911_0_1">
            <a:extLst>
              <a:ext uri="{FF2B5EF4-FFF2-40B4-BE49-F238E27FC236}">
                <a16:creationId xmlns:a16="http://schemas.microsoft.com/office/drawing/2014/main" id="{25735081-4E0B-4C01-BC09-322D10289578}"/>
              </a:ext>
            </a:extLst>
          </p:cNvPr>
          <p:cNvCxnSpPr>
            <a:cxnSpLocks/>
          </p:cNvCxnSpPr>
          <p:nvPr/>
        </p:nvCxnSpPr>
        <p:spPr>
          <a:xfrm>
            <a:off x="11752284" y="1106840"/>
            <a:ext cx="0" cy="5636771"/>
          </a:xfrm>
          <a:prstGeom prst="straightConnector1">
            <a:avLst/>
          </a:prstGeom>
          <a:noFill/>
          <a:ln w="28575" cap="flat" cmpd="sng">
            <a:solidFill>
              <a:srgbClr val="FFFFFF"/>
            </a:solidFill>
            <a:prstDash val="solid"/>
            <a:round/>
            <a:headEnd type="none" w="sm" len="sm"/>
            <a:tailEnd type="none" w="sm" len="sm"/>
          </a:ln>
        </p:spPr>
      </p:cxnSp>
      <p:grpSp>
        <p:nvGrpSpPr>
          <p:cNvPr id="6" name="Google Shape;479;ga06b63c7e0_1_2">
            <a:extLst>
              <a:ext uri="{FF2B5EF4-FFF2-40B4-BE49-F238E27FC236}">
                <a16:creationId xmlns:a16="http://schemas.microsoft.com/office/drawing/2014/main" id="{AA0FE96E-D6FC-4113-80CB-FB888B522CFF}"/>
              </a:ext>
            </a:extLst>
          </p:cNvPr>
          <p:cNvGrpSpPr/>
          <p:nvPr/>
        </p:nvGrpSpPr>
        <p:grpSpPr>
          <a:xfrm>
            <a:off x="4602822" y="43607"/>
            <a:ext cx="2743755" cy="361476"/>
            <a:chOff x="3906325" y="2716500"/>
            <a:chExt cx="3677900" cy="477400"/>
          </a:xfrm>
        </p:grpSpPr>
        <p:sp>
          <p:nvSpPr>
            <p:cNvPr id="7" name="Google Shape;480;ga06b63c7e0_1_2">
              <a:extLst>
                <a:ext uri="{FF2B5EF4-FFF2-40B4-BE49-F238E27FC236}">
                  <a16:creationId xmlns:a16="http://schemas.microsoft.com/office/drawing/2014/main" id="{4438E137-6AE5-4565-9FA3-F12940A5998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8" name="Google Shape;481;ga06b63c7e0_1_2">
              <a:extLst>
                <a:ext uri="{FF2B5EF4-FFF2-40B4-BE49-F238E27FC236}">
                  <a16:creationId xmlns:a16="http://schemas.microsoft.com/office/drawing/2014/main" id="{03262E89-5CFE-4DCC-894D-863F5E54B91F}"/>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9" name="Google Shape;482;ga06b63c7e0_1_2">
              <a:extLst>
                <a:ext uri="{FF2B5EF4-FFF2-40B4-BE49-F238E27FC236}">
                  <a16:creationId xmlns:a16="http://schemas.microsoft.com/office/drawing/2014/main" id="{2CDBEDC3-AEFB-49C5-992C-4FAB06D703B1}"/>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0" name="Google Shape;483;ga06b63c7e0_1_2">
              <a:extLst>
                <a:ext uri="{FF2B5EF4-FFF2-40B4-BE49-F238E27FC236}">
                  <a16:creationId xmlns:a16="http://schemas.microsoft.com/office/drawing/2014/main" id="{BBF252BC-6974-4EC9-B769-25C4CB98DA11}"/>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1" name="Google Shape;484;ga06b63c7e0_1_2">
              <a:extLst>
                <a:ext uri="{FF2B5EF4-FFF2-40B4-BE49-F238E27FC236}">
                  <a16:creationId xmlns:a16="http://schemas.microsoft.com/office/drawing/2014/main" id="{F7B3A887-73F5-4BB5-B9D3-BADA08DC5BCD}"/>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2" name="Google Shape;485;ga06b63c7e0_1_2">
              <a:extLst>
                <a:ext uri="{FF2B5EF4-FFF2-40B4-BE49-F238E27FC236}">
                  <a16:creationId xmlns:a16="http://schemas.microsoft.com/office/drawing/2014/main" id="{B8CA97A8-CEA1-4F6C-AE78-83C80E6BE31B}"/>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3" name="Google Shape;486;ga06b63c7e0_1_2">
              <a:extLst>
                <a:ext uri="{FF2B5EF4-FFF2-40B4-BE49-F238E27FC236}">
                  <a16:creationId xmlns:a16="http://schemas.microsoft.com/office/drawing/2014/main" id="{9FFF9D65-D94D-4D30-B94F-A848ABAC1691}"/>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4" name="Google Shape;487;ga06b63c7e0_1_2">
              <a:extLst>
                <a:ext uri="{FF2B5EF4-FFF2-40B4-BE49-F238E27FC236}">
                  <a16:creationId xmlns:a16="http://schemas.microsoft.com/office/drawing/2014/main" id="{CB04E085-186A-4E8D-8CD5-A5E73531A67C}"/>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5" name="Google Shape;488;ga06b63c7e0_1_2">
              <a:extLst>
                <a:ext uri="{FF2B5EF4-FFF2-40B4-BE49-F238E27FC236}">
                  <a16:creationId xmlns:a16="http://schemas.microsoft.com/office/drawing/2014/main" id="{9E7C2774-CDD8-4D47-916C-0A614834E74C}"/>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6" name="Google Shape;489;ga06b63c7e0_1_2">
              <a:extLst>
                <a:ext uri="{FF2B5EF4-FFF2-40B4-BE49-F238E27FC236}">
                  <a16:creationId xmlns:a16="http://schemas.microsoft.com/office/drawing/2014/main" id="{6E8CB32E-F22F-42C0-BC0B-BFFD0C9D1603}"/>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7" name="Google Shape;490;ga06b63c7e0_1_2">
              <a:extLst>
                <a:ext uri="{FF2B5EF4-FFF2-40B4-BE49-F238E27FC236}">
                  <a16:creationId xmlns:a16="http://schemas.microsoft.com/office/drawing/2014/main" id="{910B5E72-5B78-460C-B18D-B861DCE5AAD9}"/>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8" name="Google Shape;491;ga06b63c7e0_1_2">
              <a:extLst>
                <a:ext uri="{FF2B5EF4-FFF2-40B4-BE49-F238E27FC236}">
                  <a16:creationId xmlns:a16="http://schemas.microsoft.com/office/drawing/2014/main" id="{97275788-E23F-4847-8485-171B5EA2C7D5}"/>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9" name="Google Shape;492;ga06b63c7e0_1_2">
              <a:extLst>
                <a:ext uri="{FF2B5EF4-FFF2-40B4-BE49-F238E27FC236}">
                  <a16:creationId xmlns:a16="http://schemas.microsoft.com/office/drawing/2014/main" id="{EFF329D4-CA8E-4ED3-B653-BBE4DD948D1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0" name="Google Shape;493;ga06b63c7e0_1_2">
              <a:extLst>
                <a:ext uri="{FF2B5EF4-FFF2-40B4-BE49-F238E27FC236}">
                  <a16:creationId xmlns:a16="http://schemas.microsoft.com/office/drawing/2014/main" id="{AD09D78C-9DA2-4F94-AB45-FD1C7E65E1ED}"/>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1" name="Google Shape;494;ga06b63c7e0_1_2">
              <a:extLst>
                <a:ext uri="{FF2B5EF4-FFF2-40B4-BE49-F238E27FC236}">
                  <a16:creationId xmlns:a16="http://schemas.microsoft.com/office/drawing/2014/main" id="{63605036-5B95-4FE4-9045-4D6FC22E4F6E}"/>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2" name="Google Shape;495;ga06b63c7e0_1_2">
              <a:extLst>
                <a:ext uri="{FF2B5EF4-FFF2-40B4-BE49-F238E27FC236}">
                  <a16:creationId xmlns:a16="http://schemas.microsoft.com/office/drawing/2014/main" id="{E76F9227-7951-4055-A28B-E467B892A1A4}"/>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3" name="Google Shape;496;ga06b63c7e0_1_2">
              <a:extLst>
                <a:ext uri="{FF2B5EF4-FFF2-40B4-BE49-F238E27FC236}">
                  <a16:creationId xmlns:a16="http://schemas.microsoft.com/office/drawing/2014/main" id="{18334A96-3C11-49AE-9B13-CFA3A1D87500}"/>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4" name="Google Shape;497;ga06b63c7e0_1_2">
              <a:extLst>
                <a:ext uri="{FF2B5EF4-FFF2-40B4-BE49-F238E27FC236}">
                  <a16:creationId xmlns:a16="http://schemas.microsoft.com/office/drawing/2014/main" id="{21F4B5D7-43ED-4212-A283-BB3C75E1FFA3}"/>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5" name="Google Shape;498;ga06b63c7e0_1_2">
              <a:extLst>
                <a:ext uri="{FF2B5EF4-FFF2-40B4-BE49-F238E27FC236}">
                  <a16:creationId xmlns:a16="http://schemas.microsoft.com/office/drawing/2014/main" id="{571C8E19-65D2-4B28-B31A-017F66668F92}"/>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6" name="Google Shape;499;ga06b63c7e0_1_2">
              <a:extLst>
                <a:ext uri="{FF2B5EF4-FFF2-40B4-BE49-F238E27FC236}">
                  <a16:creationId xmlns:a16="http://schemas.microsoft.com/office/drawing/2014/main" id="{A4BE021F-8C81-4724-B721-807D78C0CBCB}"/>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7" name="Google Shape;500;ga06b63c7e0_1_2">
              <a:extLst>
                <a:ext uri="{FF2B5EF4-FFF2-40B4-BE49-F238E27FC236}">
                  <a16:creationId xmlns:a16="http://schemas.microsoft.com/office/drawing/2014/main" id="{FA0ACA26-9474-4FCF-97A3-71FD064F578D}"/>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8" name="Google Shape;501;ga06b63c7e0_1_2">
              <a:extLst>
                <a:ext uri="{FF2B5EF4-FFF2-40B4-BE49-F238E27FC236}">
                  <a16:creationId xmlns:a16="http://schemas.microsoft.com/office/drawing/2014/main" id="{32D9CFB6-C26D-4E2E-BE5B-752839F9222A}"/>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9" name="Google Shape;502;ga06b63c7e0_1_2">
              <a:extLst>
                <a:ext uri="{FF2B5EF4-FFF2-40B4-BE49-F238E27FC236}">
                  <a16:creationId xmlns:a16="http://schemas.microsoft.com/office/drawing/2014/main" id="{ACB9FEC1-4A36-4049-B3E4-2302D5DFB42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30" name="Google Shape;503;ga06b63c7e0_1_2">
              <a:extLst>
                <a:ext uri="{FF2B5EF4-FFF2-40B4-BE49-F238E27FC236}">
                  <a16:creationId xmlns:a16="http://schemas.microsoft.com/office/drawing/2014/main" id="{EC82E4A5-9C83-42E2-A23E-731D36CB3A47}"/>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31" name="Google Shape;504;ga06b63c7e0_1_2">
              <a:extLst>
                <a:ext uri="{FF2B5EF4-FFF2-40B4-BE49-F238E27FC236}">
                  <a16:creationId xmlns:a16="http://schemas.microsoft.com/office/drawing/2014/main" id="{D76F6CEF-3603-4A5E-9E52-6D86661ACA18}"/>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grpSp>
    </p:spTree>
    <p:extLst>
      <p:ext uri="{BB962C8B-B14F-4D97-AF65-F5344CB8AC3E}">
        <p14:creationId xmlns:p14="http://schemas.microsoft.com/office/powerpoint/2010/main" val="42874051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AF58B-B1BD-4C99-A3C2-3DD398FCE54D}"/>
              </a:ext>
            </a:extLst>
          </p:cNvPr>
          <p:cNvSpPr>
            <a:spLocks noGrp="1"/>
          </p:cNvSpPr>
          <p:nvPr>
            <p:ph type="title"/>
          </p:nvPr>
        </p:nvSpPr>
        <p:spPr/>
        <p:txBody>
          <a:bodyPr>
            <a:normAutofit/>
          </a:bodyPr>
          <a:lstStyle/>
          <a:p>
            <a:pPr algn="ctr"/>
            <a:r>
              <a:rPr lang="en-IN" sz="5400" b="1" dirty="0"/>
              <a:t>Social Media Handles</a:t>
            </a:r>
          </a:p>
        </p:txBody>
      </p:sp>
      <p:sp>
        <p:nvSpPr>
          <p:cNvPr id="3" name="Content Placeholder 2">
            <a:extLst>
              <a:ext uri="{FF2B5EF4-FFF2-40B4-BE49-F238E27FC236}">
                <a16:creationId xmlns:a16="http://schemas.microsoft.com/office/drawing/2014/main" id="{8EF21912-2E90-479A-B67D-D5B6B93E1388}"/>
              </a:ext>
            </a:extLst>
          </p:cNvPr>
          <p:cNvSpPr>
            <a:spLocks noGrp="1"/>
          </p:cNvSpPr>
          <p:nvPr>
            <p:ph idx="1"/>
          </p:nvPr>
        </p:nvSpPr>
        <p:spPr>
          <a:xfrm>
            <a:off x="372439" y="1690688"/>
            <a:ext cx="12264773" cy="5052923"/>
          </a:xfrm>
        </p:spPr>
        <p:txBody>
          <a:bodyPr>
            <a:noAutofit/>
          </a:bodyPr>
          <a:lstStyle/>
          <a:p>
            <a:pPr marL="0" indent="0">
              <a:buNone/>
            </a:pPr>
            <a:r>
              <a:rPr lang="en-IN" sz="2400" b="1" dirty="0"/>
              <a:t>Facebook Link :  </a:t>
            </a:r>
            <a:r>
              <a:rPr lang="en-IN" sz="2400" dirty="0"/>
              <a:t>https://www.facebook.com/ISTE.VIT/</a:t>
            </a:r>
          </a:p>
          <a:p>
            <a:pPr marL="0" indent="0">
              <a:buNone/>
            </a:pPr>
            <a:endParaRPr lang="en-IN" sz="2400" dirty="0"/>
          </a:p>
          <a:p>
            <a:pPr marL="0" indent="0">
              <a:buNone/>
            </a:pPr>
            <a:r>
              <a:rPr lang="en-IN" sz="2400" b="1" dirty="0"/>
              <a:t>Instagram Link : </a:t>
            </a:r>
            <a:r>
              <a:rPr lang="en-IN" sz="2400" dirty="0"/>
              <a:t>https://instagram.com/iste_vit_vellore</a:t>
            </a:r>
          </a:p>
          <a:p>
            <a:pPr marL="0" indent="0">
              <a:buNone/>
            </a:pPr>
            <a:endParaRPr lang="en-IN" sz="2400" dirty="0"/>
          </a:p>
          <a:p>
            <a:pPr marL="0" indent="0">
              <a:buNone/>
            </a:pPr>
            <a:r>
              <a:rPr lang="en-IN" sz="2400" b="1" dirty="0"/>
              <a:t>YouTube Link : </a:t>
            </a:r>
            <a:r>
              <a:rPr lang="en-IN" sz="2400" dirty="0"/>
              <a:t>https://www.youtube.com/channel/UCVRlM9S7LDPyo_mwNpBrnXg</a:t>
            </a:r>
          </a:p>
          <a:p>
            <a:pPr marL="0" indent="0">
              <a:buNone/>
            </a:pPr>
            <a:endParaRPr lang="en-IN" sz="2400" dirty="0"/>
          </a:p>
          <a:p>
            <a:pPr marL="0" indent="0">
              <a:buNone/>
            </a:pPr>
            <a:r>
              <a:rPr lang="en-IN" sz="2400" b="1" dirty="0"/>
              <a:t>LinkedIn Link : </a:t>
            </a:r>
            <a:r>
              <a:rPr lang="en-IN" sz="2400" dirty="0"/>
              <a:t>https://www.linkedin.com/company/indian-society-for-technical-education</a:t>
            </a:r>
          </a:p>
          <a:p>
            <a:pPr marL="0" indent="0">
              <a:buNone/>
            </a:pPr>
            <a:endParaRPr lang="en-IN" sz="2400" dirty="0"/>
          </a:p>
          <a:p>
            <a:pPr marL="0" indent="0">
              <a:buNone/>
            </a:pPr>
            <a:r>
              <a:rPr lang="en-IN" sz="2400" b="1" dirty="0"/>
              <a:t>Our Website : </a:t>
            </a:r>
            <a:r>
              <a:rPr lang="en-IN" sz="2400" dirty="0"/>
              <a:t>https://horizon.istevit.in/</a:t>
            </a:r>
          </a:p>
          <a:p>
            <a:pPr marL="0" indent="0">
              <a:buNone/>
            </a:pPr>
            <a:endParaRPr lang="en-IN" sz="2400" dirty="0"/>
          </a:p>
          <a:p>
            <a:pPr marL="0" indent="0">
              <a:buNone/>
            </a:pPr>
            <a:r>
              <a:rPr lang="en-IN" sz="2400" b="1" dirty="0"/>
              <a:t>GITHUB : </a:t>
            </a:r>
            <a:r>
              <a:rPr lang="en-IN" sz="2400" dirty="0"/>
              <a:t>https://github.com/ISTE-VIT</a:t>
            </a:r>
          </a:p>
        </p:txBody>
      </p:sp>
      <p:cxnSp>
        <p:nvCxnSpPr>
          <p:cNvPr id="4" name="Google Shape;514;gba1878c911_0_1">
            <a:extLst>
              <a:ext uri="{FF2B5EF4-FFF2-40B4-BE49-F238E27FC236}">
                <a16:creationId xmlns:a16="http://schemas.microsoft.com/office/drawing/2014/main" id="{0B4E054F-5A3A-4FC9-B9F5-9097EF3881EF}"/>
              </a:ext>
            </a:extLst>
          </p:cNvPr>
          <p:cNvCxnSpPr>
            <a:cxnSpLocks/>
          </p:cNvCxnSpPr>
          <p:nvPr/>
        </p:nvCxnSpPr>
        <p:spPr>
          <a:xfrm>
            <a:off x="348825" y="1106840"/>
            <a:ext cx="0" cy="5636771"/>
          </a:xfrm>
          <a:prstGeom prst="straightConnector1">
            <a:avLst/>
          </a:prstGeom>
          <a:noFill/>
          <a:ln w="28575" cap="flat" cmpd="sng">
            <a:solidFill>
              <a:srgbClr val="FFFFFF"/>
            </a:solidFill>
            <a:prstDash val="solid"/>
            <a:round/>
            <a:headEnd type="none" w="sm" len="sm"/>
            <a:tailEnd type="none" w="sm" len="sm"/>
          </a:ln>
        </p:spPr>
      </p:cxnSp>
      <p:cxnSp>
        <p:nvCxnSpPr>
          <p:cNvPr id="5" name="Google Shape;514;gba1878c911_0_1">
            <a:extLst>
              <a:ext uri="{FF2B5EF4-FFF2-40B4-BE49-F238E27FC236}">
                <a16:creationId xmlns:a16="http://schemas.microsoft.com/office/drawing/2014/main" id="{25735081-4E0B-4C01-BC09-322D10289578}"/>
              </a:ext>
            </a:extLst>
          </p:cNvPr>
          <p:cNvCxnSpPr>
            <a:cxnSpLocks/>
          </p:cNvCxnSpPr>
          <p:nvPr/>
        </p:nvCxnSpPr>
        <p:spPr>
          <a:xfrm>
            <a:off x="11752284" y="1106840"/>
            <a:ext cx="0" cy="5636771"/>
          </a:xfrm>
          <a:prstGeom prst="straightConnector1">
            <a:avLst/>
          </a:prstGeom>
          <a:noFill/>
          <a:ln w="28575" cap="flat" cmpd="sng">
            <a:solidFill>
              <a:srgbClr val="FFFFFF"/>
            </a:solidFill>
            <a:prstDash val="solid"/>
            <a:round/>
            <a:headEnd type="none" w="sm" len="sm"/>
            <a:tailEnd type="none" w="sm" len="sm"/>
          </a:ln>
        </p:spPr>
      </p:cxnSp>
      <p:grpSp>
        <p:nvGrpSpPr>
          <p:cNvPr id="6" name="Google Shape;479;ga06b63c7e0_1_2">
            <a:extLst>
              <a:ext uri="{FF2B5EF4-FFF2-40B4-BE49-F238E27FC236}">
                <a16:creationId xmlns:a16="http://schemas.microsoft.com/office/drawing/2014/main" id="{AA0FE96E-D6FC-4113-80CB-FB888B522CFF}"/>
              </a:ext>
            </a:extLst>
          </p:cNvPr>
          <p:cNvGrpSpPr/>
          <p:nvPr/>
        </p:nvGrpSpPr>
        <p:grpSpPr>
          <a:xfrm>
            <a:off x="4602822" y="43607"/>
            <a:ext cx="2743755" cy="361476"/>
            <a:chOff x="3906325" y="2716500"/>
            <a:chExt cx="3677900" cy="477400"/>
          </a:xfrm>
        </p:grpSpPr>
        <p:sp>
          <p:nvSpPr>
            <p:cNvPr id="7" name="Google Shape;480;ga06b63c7e0_1_2">
              <a:extLst>
                <a:ext uri="{FF2B5EF4-FFF2-40B4-BE49-F238E27FC236}">
                  <a16:creationId xmlns:a16="http://schemas.microsoft.com/office/drawing/2014/main" id="{4438E137-6AE5-4565-9FA3-F12940A5998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8" name="Google Shape;481;ga06b63c7e0_1_2">
              <a:extLst>
                <a:ext uri="{FF2B5EF4-FFF2-40B4-BE49-F238E27FC236}">
                  <a16:creationId xmlns:a16="http://schemas.microsoft.com/office/drawing/2014/main" id="{03262E89-5CFE-4DCC-894D-863F5E54B91F}"/>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9" name="Google Shape;482;ga06b63c7e0_1_2">
              <a:extLst>
                <a:ext uri="{FF2B5EF4-FFF2-40B4-BE49-F238E27FC236}">
                  <a16:creationId xmlns:a16="http://schemas.microsoft.com/office/drawing/2014/main" id="{2CDBEDC3-AEFB-49C5-992C-4FAB06D703B1}"/>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0" name="Google Shape;483;ga06b63c7e0_1_2">
              <a:extLst>
                <a:ext uri="{FF2B5EF4-FFF2-40B4-BE49-F238E27FC236}">
                  <a16:creationId xmlns:a16="http://schemas.microsoft.com/office/drawing/2014/main" id="{BBF252BC-6974-4EC9-B769-25C4CB98DA11}"/>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1" name="Google Shape;484;ga06b63c7e0_1_2">
              <a:extLst>
                <a:ext uri="{FF2B5EF4-FFF2-40B4-BE49-F238E27FC236}">
                  <a16:creationId xmlns:a16="http://schemas.microsoft.com/office/drawing/2014/main" id="{F7B3A887-73F5-4BB5-B9D3-BADA08DC5BCD}"/>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2" name="Google Shape;485;ga06b63c7e0_1_2">
              <a:extLst>
                <a:ext uri="{FF2B5EF4-FFF2-40B4-BE49-F238E27FC236}">
                  <a16:creationId xmlns:a16="http://schemas.microsoft.com/office/drawing/2014/main" id="{B8CA97A8-CEA1-4F6C-AE78-83C80E6BE31B}"/>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3" name="Google Shape;486;ga06b63c7e0_1_2">
              <a:extLst>
                <a:ext uri="{FF2B5EF4-FFF2-40B4-BE49-F238E27FC236}">
                  <a16:creationId xmlns:a16="http://schemas.microsoft.com/office/drawing/2014/main" id="{9FFF9D65-D94D-4D30-B94F-A848ABAC1691}"/>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4" name="Google Shape;487;ga06b63c7e0_1_2">
              <a:extLst>
                <a:ext uri="{FF2B5EF4-FFF2-40B4-BE49-F238E27FC236}">
                  <a16:creationId xmlns:a16="http://schemas.microsoft.com/office/drawing/2014/main" id="{CB04E085-186A-4E8D-8CD5-A5E73531A67C}"/>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5" name="Google Shape;488;ga06b63c7e0_1_2">
              <a:extLst>
                <a:ext uri="{FF2B5EF4-FFF2-40B4-BE49-F238E27FC236}">
                  <a16:creationId xmlns:a16="http://schemas.microsoft.com/office/drawing/2014/main" id="{9E7C2774-CDD8-4D47-916C-0A614834E74C}"/>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6" name="Google Shape;489;ga06b63c7e0_1_2">
              <a:extLst>
                <a:ext uri="{FF2B5EF4-FFF2-40B4-BE49-F238E27FC236}">
                  <a16:creationId xmlns:a16="http://schemas.microsoft.com/office/drawing/2014/main" id="{6E8CB32E-F22F-42C0-BC0B-BFFD0C9D1603}"/>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7" name="Google Shape;490;ga06b63c7e0_1_2">
              <a:extLst>
                <a:ext uri="{FF2B5EF4-FFF2-40B4-BE49-F238E27FC236}">
                  <a16:creationId xmlns:a16="http://schemas.microsoft.com/office/drawing/2014/main" id="{910B5E72-5B78-460C-B18D-B861DCE5AAD9}"/>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8" name="Google Shape;491;ga06b63c7e0_1_2">
              <a:extLst>
                <a:ext uri="{FF2B5EF4-FFF2-40B4-BE49-F238E27FC236}">
                  <a16:creationId xmlns:a16="http://schemas.microsoft.com/office/drawing/2014/main" id="{97275788-E23F-4847-8485-171B5EA2C7D5}"/>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9" name="Google Shape;492;ga06b63c7e0_1_2">
              <a:extLst>
                <a:ext uri="{FF2B5EF4-FFF2-40B4-BE49-F238E27FC236}">
                  <a16:creationId xmlns:a16="http://schemas.microsoft.com/office/drawing/2014/main" id="{EFF329D4-CA8E-4ED3-B653-BBE4DD948D1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0" name="Google Shape;493;ga06b63c7e0_1_2">
              <a:extLst>
                <a:ext uri="{FF2B5EF4-FFF2-40B4-BE49-F238E27FC236}">
                  <a16:creationId xmlns:a16="http://schemas.microsoft.com/office/drawing/2014/main" id="{AD09D78C-9DA2-4F94-AB45-FD1C7E65E1ED}"/>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1" name="Google Shape;494;ga06b63c7e0_1_2">
              <a:extLst>
                <a:ext uri="{FF2B5EF4-FFF2-40B4-BE49-F238E27FC236}">
                  <a16:creationId xmlns:a16="http://schemas.microsoft.com/office/drawing/2014/main" id="{63605036-5B95-4FE4-9045-4D6FC22E4F6E}"/>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2" name="Google Shape;495;ga06b63c7e0_1_2">
              <a:extLst>
                <a:ext uri="{FF2B5EF4-FFF2-40B4-BE49-F238E27FC236}">
                  <a16:creationId xmlns:a16="http://schemas.microsoft.com/office/drawing/2014/main" id="{E76F9227-7951-4055-A28B-E467B892A1A4}"/>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3" name="Google Shape;496;ga06b63c7e0_1_2">
              <a:extLst>
                <a:ext uri="{FF2B5EF4-FFF2-40B4-BE49-F238E27FC236}">
                  <a16:creationId xmlns:a16="http://schemas.microsoft.com/office/drawing/2014/main" id="{18334A96-3C11-49AE-9B13-CFA3A1D87500}"/>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4" name="Google Shape;497;ga06b63c7e0_1_2">
              <a:extLst>
                <a:ext uri="{FF2B5EF4-FFF2-40B4-BE49-F238E27FC236}">
                  <a16:creationId xmlns:a16="http://schemas.microsoft.com/office/drawing/2014/main" id="{21F4B5D7-43ED-4212-A283-BB3C75E1FFA3}"/>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5" name="Google Shape;498;ga06b63c7e0_1_2">
              <a:extLst>
                <a:ext uri="{FF2B5EF4-FFF2-40B4-BE49-F238E27FC236}">
                  <a16:creationId xmlns:a16="http://schemas.microsoft.com/office/drawing/2014/main" id="{571C8E19-65D2-4B28-B31A-017F66668F92}"/>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6" name="Google Shape;499;ga06b63c7e0_1_2">
              <a:extLst>
                <a:ext uri="{FF2B5EF4-FFF2-40B4-BE49-F238E27FC236}">
                  <a16:creationId xmlns:a16="http://schemas.microsoft.com/office/drawing/2014/main" id="{A4BE021F-8C81-4724-B721-807D78C0CBCB}"/>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7" name="Google Shape;500;ga06b63c7e0_1_2">
              <a:extLst>
                <a:ext uri="{FF2B5EF4-FFF2-40B4-BE49-F238E27FC236}">
                  <a16:creationId xmlns:a16="http://schemas.microsoft.com/office/drawing/2014/main" id="{FA0ACA26-9474-4FCF-97A3-71FD064F578D}"/>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8" name="Google Shape;501;ga06b63c7e0_1_2">
              <a:extLst>
                <a:ext uri="{FF2B5EF4-FFF2-40B4-BE49-F238E27FC236}">
                  <a16:creationId xmlns:a16="http://schemas.microsoft.com/office/drawing/2014/main" id="{32D9CFB6-C26D-4E2E-BE5B-752839F9222A}"/>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9" name="Google Shape;502;ga06b63c7e0_1_2">
              <a:extLst>
                <a:ext uri="{FF2B5EF4-FFF2-40B4-BE49-F238E27FC236}">
                  <a16:creationId xmlns:a16="http://schemas.microsoft.com/office/drawing/2014/main" id="{ACB9FEC1-4A36-4049-B3E4-2302D5DFB42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30" name="Google Shape;503;ga06b63c7e0_1_2">
              <a:extLst>
                <a:ext uri="{FF2B5EF4-FFF2-40B4-BE49-F238E27FC236}">
                  <a16:creationId xmlns:a16="http://schemas.microsoft.com/office/drawing/2014/main" id="{EC82E4A5-9C83-42E2-A23E-731D36CB3A47}"/>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31" name="Google Shape;504;ga06b63c7e0_1_2">
              <a:extLst>
                <a:ext uri="{FF2B5EF4-FFF2-40B4-BE49-F238E27FC236}">
                  <a16:creationId xmlns:a16="http://schemas.microsoft.com/office/drawing/2014/main" id="{D76F6CEF-3603-4A5E-9E52-6D86661ACA18}"/>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grpSp>
    </p:spTree>
    <p:extLst>
      <p:ext uri="{BB962C8B-B14F-4D97-AF65-F5344CB8AC3E}">
        <p14:creationId xmlns:p14="http://schemas.microsoft.com/office/powerpoint/2010/main" val="3923249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745470" y="2862274"/>
            <a:ext cx="10412002" cy="1460500"/>
          </a:xfrm>
        </p:spPr>
        <p:txBody>
          <a:bodyPr>
            <a:normAutofit fontScale="90000"/>
          </a:bodyPr>
          <a:lstStyle/>
          <a:p>
            <a:pPr algn="ctr"/>
            <a:r>
              <a:rPr lang="en-US" sz="7200" b="1" dirty="0"/>
              <a:t>Let’s start with some basic Data structures!</a:t>
            </a:r>
            <a:endParaRPr lang="en-IN" sz="7200" b="1"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7241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Tree>
    <p:extLst>
      <p:ext uri="{BB962C8B-B14F-4D97-AF65-F5344CB8AC3E}">
        <p14:creationId xmlns:p14="http://schemas.microsoft.com/office/powerpoint/2010/main" val="34519938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0B6662-788F-4ACA-A80C-55FC22AD4BEB}"/>
              </a:ext>
            </a:extLst>
          </p:cNvPr>
          <p:cNvSpPr txBox="1"/>
          <p:nvPr/>
        </p:nvSpPr>
        <p:spPr>
          <a:xfrm>
            <a:off x="2032571" y="2455521"/>
            <a:ext cx="8126858" cy="1446550"/>
          </a:xfrm>
          <a:prstGeom prst="rect">
            <a:avLst/>
          </a:prstGeom>
          <a:noFill/>
        </p:spPr>
        <p:txBody>
          <a:bodyPr wrap="square" rtlCol="0">
            <a:spAutoFit/>
          </a:bodyPr>
          <a:lstStyle/>
          <a:p>
            <a:pPr algn="ctr"/>
            <a:r>
              <a:rPr lang="en-US" sz="8800" b="1" dirty="0"/>
              <a:t>THANK YOU!!</a:t>
            </a:r>
            <a:endParaRPr lang="en-IN" sz="8800" b="1" dirty="0"/>
          </a:p>
        </p:txBody>
      </p:sp>
      <p:pic>
        <p:nvPicPr>
          <p:cNvPr id="3" name="Google Shape;505;ga06b63c7e0_1_2">
            <a:extLst>
              <a:ext uri="{FF2B5EF4-FFF2-40B4-BE49-F238E27FC236}">
                <a16:creationId xmlns:a16="http://schemas.microsoft.com/office/drawing/2014/main" id="{EF6A4529-D135-4BA3-9022-8A5BAEC40AE7}"/>
              </a:ext>
            </a:extLst>
          </p:cNvPr>
          <p:cNvPicPr preferRelativeResize="0"/>
          <p:nvPr/>
        </p:nvPicPr>
        <p:blipFill rotWithShape="1">
          <a:blip r:embed="rId2">
            <a:alphaModFix/>
          </a:blip>
          <a:srcRect/>
          <a:stretch/>
        </p:blipFill>
        <p:spPr>
          <a:xfrm>
            <a:off x="10991268" y="224345"/>
            <a:ext cx="746323" cy="772248"/>
          </a:xfrm>
          <a:prstGeom prst="rect">
            <a:avLst/>
          </a:prstGeom>
          <a:noFill/>
          <a:ln>
            <a:noFill/>
          </a:ln>
        </p:spPr>
      </p:pic>
      <p:pic>
        <p:nvPicPr>
          <p:cNvPr id="5" name="Google Shape;506;ga06b63c7e0_1_2">
            <a:extLst>
              <a:ext uri="{FF2B5EF4-FFF2-40B4-BE49-F238E27FC236}">
                <a16:creationId xmlns:a16="http://schemas.microsoft.com/office/drawing/2014/main" id="{7F47539E-D344-46AC-82F1-1DBCFD403489}"/>
              </a:ext>
            </a:extLst>
          </p:cNvPr>
          <p:cNvPicPr preferRelativeResize="0"/>
          <p:nvPr/>
        </p:nvPicPr>
        <p:blipFill>
          <a:blip r:embed="rId3">
            <a:alphaModFix/>
          </a:blip>
          <a:stretch>
            <a:fillRect/>
          </a:stretch>
        </p:blipFill>
        <p:spPr>
          <a:xfrm>
            <a:off x="157803" y="224346"/>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CD25BC80-16A6-42F5-A442-87EE3AA4D691}"/>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7" name="Google Shape;514;gba1878c911_0_1">
            <a:extLst>
              <a:ext uri="{FF2B5EF4-FFF2-40B4-BE49-F238E27FC236}">
                <a16:creationId xmlns:a16="http://schemas.microsoft.com/office/drawing/2014/main" id="{F8418E6B-6460-4A4C-A8EC-66ADAED6B6F4}"/>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4" name="Google Shape;479;ga06b63c7e0_1_2">
            <a:extLst>
              <a:ext uri="{FF2B5EF4-FFF2-40B4-BE49-F238E27FC236}">
                <a16:creationId xmlns:a16="http://schemas.microsoft.com/office/drawing/2014/main" id="{41B583D0-60FD-4C70-BD06-06265268A79C}"/>
              </a:ext>
            </a:extLst>
          </p:cNvPr>
          <p:cNvGrpSpPr/>
          <p:nvPr/>
        </p:nvGrpSpPr>
        <p:grpSpPr>
          <a:xfrm>
            <a:off x="4602822" y="43607"/>
            <a:ext cx="2743755" cy="361476"/>
            <a:chOff x="3906325" y="2716500"/>
            <a:chExt cx="3677900" cy="477400"/>
          </a:xfrm>
        </p:grpSpPr>
        <p:sp>
          <p:nvSpPr>
            <p:cNvPr id="35" name="Google Shape;480;ga06b63c7e0_1_2">
              <a:extLst>
                <a:ext uri="{FF2B5EF4-FFF2-40B4-BE49-F238E27FC236}">
                  <a16:creationId xmlns:a16="http://schemas.microsoft.com/office/drawing/2014/main" id="{45FFA62C-6A5B-4FEC-839A-C247C01F40DB}"/>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36" name="Google Shape;481;ga06b63c7e0_1_2">
              <a:extLst>
                <a:ext uri="{FF2B5EF4-FFF2-40B4-BE49-F238E27FC236}">
                  <a16:creationId xmlns:a16="http://schemas.microsoft.com/office/drawing/2014/main" id="{269ED84D-7A29-4F43-AD3F-80E230BE7D9D}"/>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37" name="Google Shape;482;ga06b63c7e0_1_2">
              <a:extLst>
                <a:ext uri="{FF2B5EF4-FFF2-40B4-BE49-F238E27FC236}">
                  <a16:creationId xmlns:a16="http://schemas.microsoft.com/office/drawing/2014/main" id="{F59440A1-4B51-476C-A2BF-9E003B50D91E}"/>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38" name="Google Shape;483;ga06b63c7e0_1_2">
              <a:extLst>
                <a:ext uri="{FF2B5EF4-FFF2-40B4-BE49-F238E27FC236}">
                  <a16:creationId xmlns:a16="http://schemas.microsoft.com/office/drawing/2014/main" id="{757B870E-2ED2-43C8-915A-1D44D62209AA}"/>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39" name="Google Shape;484;ga06b63c7e0_1_2">
              <a:extLst>
                <a:ext uri="{FF2B5EF4-FFF2-40B4-BE49-F238E27FC236}">
                  <a16:creationId xmlns:a16="http://schemas.microsoft.com/office/drawing/2014/main" id="{C017862F-91EF-4F9C-AC13-36D32EE0A5B0}"/>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40" name="Google Shape;485;ga06b63c7e0_1_2">
              <a:extLst>
                <a:ext uri="{FF2B5EF4-FFF2-40B4-BE49-F238E27FC236}">
                  <a16:creationId xmlns:a16="http://schemas.microsoft.com/office/drawing/2014/main" id="{B3BD15ED-39B8-47F8-82CE-523A1B4CEB88}"/>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41" name="Google Shape;486;ga06b63c7e0_1_2">
              <a:extLst>
                <a:ext uri="{FF2B5EF4-FFF2-40B4-BE49-F238E27FC236}">
                  <a16:creationId xmlns:a16="http://schemas.microsoft.com/office/drawing/2014/main" id="{1E9C993D-6222-4BEF-8933-260AC167467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42" name="Google Shape;487;ga06b63c7e0_1_2">
              <a:extLst>
                <a:ext uri="{FF2B5EF4-FFF2-40B4-BE49-F238E27FC236}">
                  <a16:creationId xmlns:a16="http://schemas.microsoft.com/office/drawing/2014/main" id="{BCD77B63-8E3D-49EC-8825-97E47707D5D7}"/>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43" name="Google Shape;488;ga06b63c7e0_1_2">
              <a:extLst>
                <a:ext uri="{FF2B5EF4-FFF2-40B4-BE49-F238E27FC236}">
                  <a16:creationId xmlns:a16="http://schemas.microsoft.com/office/drawing/2014/main" id="{25C47F0D-3F25-407D-805C-089861399F05}"/>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44" name="Google Shape;489;ga06b63c7e0_1_2">
              <a:extLst>
                <a:ext uri="{FF2B5EF4-FFF2-40B4-BE49-F238E27FC236}">
                  <a16:creationId xmlns:a16="http://schemas.microsoft.com/office/drawing/2014/main" id="{A4724951-6EB9-462A-9273-491F56D8B6D3}"/>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45" name="Google Shape;490;ga06b63c7e0_1_2">
              <a:extLst>
                <a:ext uri="{FF2B5EF4-FFF2-40B4-BE49-F238E27FC236}">
                  <a16:creationId xmlns:a16="http://schemas.microsoft.com/office/drawing/2014/main" id="{E102CBB0-05B5-46A8-932E-BCC6AF15D136}"/>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46" name="Google Shape;491;ga06b63c7e0_1_2">
              <a:extLst>
                <a:ext uri="{FF2B5EF4-FFF2-40B4-BE49-F238E27FC236}">
                  <a16:creationId xmlns:a16="http://schemas.microsoft.com/office/drawing/2014/main" id="{D0BE6B27-3C1F-4BBD-9E4C-3B0D292225D1}"/>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47" name="Google Shape;492;ga06b63c7e0_1_2">
              <a:extLst>
                <a:ext uri="{FF2B5EF4-FFF2-40B4-BE49-F238E27FC236}">
                  <a16:creationId xmlns:a16="http://schemas.microsoft.com/office/drawing/2014/main" id="{B878DA24-2B96-4C34-BF3A-273D247F8C37}"/>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48" name="Google Shape;493;ga06b63c7e0_1_2">
              <a:extLst>
                <a:ext uri="{FF2B5EF4-FFF2-40B4-BE49-F238E27FC236}">
                  <a16:creationId xmlns:a16="http://schemas.microsoft.com/office/drawing/2014/main" id="{D3F6759B-6B70-4ADD-A346-2CB1AEAC356D}"/>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49" name="Google Shape;494;ga06b63c7e0_1_2">
              <a:extLst>
                <a:ext uri="{FF2B5EF4-FFF2-40B4-BE49-F238E27FC236}">
                  <a16:creationId xmlns:a16="http://schemas.microsoft.com/office/drawing/2014/main" id="{AD594585-23D2-40E9-96A0-DDCE9B27CE20}"/>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50" name="Google Shape;495;ga06b63c7e0_1_2">
              <a:extLst>
                <a:ext uri="{FF2B5EF4-FFF2-40B4-BE49-F238E27FC236}">
                  <a16:creationId xmlns:a16="http://schemas.microsoft.com/office/drawing/2014/main" id="{3A003427-8DC3-4195-B436-5F1C75D5206B}"/>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51" name="Google Shape;496;ga06b63c7e0_1_2">
              <a:extLst>
                <a:ext uri="{FF2B5EF4-FFF2-40B4-BE49-F238E27FC236}">
                  <a16:creationId xmlns:a16="http://schemas.microsoft.com/office/drawing/2014/main" id="{0A1C47C3-1519-4111-9AA8-C19516CEEBC7}"/>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52" name="Google Shape;497;ga06b63c7e0_1_2">
              <a:extLst>
                <a:ext uri="{FF2B5EF4-FFF2-40B4-BE49-F238E27FC236}">
                  <a16:creationId xmlns:a16="http://schemas.microsoft.com/office/drawing/2014/main" id="{156ABDC6-DE5C-4633-83BE-B3EDAD11A857}"/>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53" name="Google Shape;498;ga06b63c7e0_1_2">
              <a:extLst>
                <a:ext uri="{FF2B5EF4-FFF2-40B4-BE49-F238E27FC236}">
                  <a16:creationId xmlns:a16="http://schemas.microsoft.com/office/drawing/2014/main" id="{70CEFE16-ECD7-40AF-A036-8599CF982CCE}"/>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54" name="Google Shape;499;ga06b63c7e0_1_2">
              <a:extLst>
                <a:ext uri="{FF2B5EF4-FFF2-40B4-BE49-F238E27FC236}">
                  <a16:creationId xmlns:a16="http://schemas.microsoft.com/office/drawing/2014/main" id="{A4880D85-1DF2-4D07-BF3B-4587E9A2AEB0}"/>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55" name="Google Shape;500;ga06b63c7e0_1_2">
              <a:extLst>
                <a:ext uri="{FF2B5EF4-FFF2-40B4-BE49-F238E27FC236}">
                  <a16:creationId xmlns:a16="http://schemas.microsoft.com/office/drawing/2014/main" id="{670CE9D3-A1D3-40A8-9E0D-580FAF2CDEE0}"/>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56" name="Google Shape;501;ga06b63c7e0_1_2">
              <a:extLst>
                <a:ext uri="{FF2B5EF4-FFF2-40B4-BE49-F238E27FC236}">
                  <a16:creationId xmlns:a16="http://schemas.microsoft.com/office/drawing/2014/main" id="{508BD106-35EE-477E-894C-B2BE8F0D27DD}"/>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57" name="Google Shape;502;ga06b63c7e0_1_2">
              <a:extLst>
                <a:ext uri="{FF2B5EF4-FFF2-40B4-BE49-F238E27FC236}">
                  <a16:creationId xmlns:a16="http://schemas.microsoft.com/office/drawing/2014/main" id="{6FEA4FBF-03E3-452F-9A09-80F65D73F134}"/>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58" name="Google Shape;503;ga06b63c7e0_1_2">
              <a:extLst>
                <a:ext uri="{FF2B5EF4-FFF2-40B4-BE49-F238E27FC236}">
                  <a16:creationId xmlns:a16="http://schemas.microsoft.com/office/drawing/2014/main" id="{62EA1728-E04A-431C-86F3-5D2EC030C3AE}"/>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59" name="Google Shape;504;ga06b63c7e0_1_2">
              <a:extLst>
                <a:ext uri="{FF2B5EF4-FFF2-40B4-BE49-F238E27FC236}">
                  <a16:creationId xmlns:a16="http://schemas.microsoft.com/office/drawing/2014/main" id="{6CF51CA5-2702-4D5A-8061-FB320F49A2D3}"/>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grpSp>
    </p:spTree>
    <p:extLst>
      <p:ext uri="{BB962C8B-B14F-4D97-AF65-F5344CB8AC3E}">
        <p14:creationId xmlns:p14="http://schemas.microsoft.com/office/powerpoint/2010/main" val="1197545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Basic Data Structures</a:t>
            </a:r>
          </a:p>
        </p:txBody>
      </p:sp>
      <p:sp>
        <p:nvSpPr>
          <p:cNvPr id="3" name="Content Placeholder 2">
            <a:extLst>
              <a:ext uri="{FF2B5EF4-FFF2-40B4-BE49-F238E27FC236}">
                <a16:creationId xmlns:a16="http://schemas.microsoft.com/office/drawing/2014/main" id="{CF1DECC9-BECF-448B-9857-60F39CF9B129}"/>
              </a:ext>
            </a:extLst>
          </p:cNvPr>
          <p:cNvSpPr>
            <a:spLocks noGrp="1"/>
          </p:cNvSpPr>
          <p:nvPr>
            <p:ph idx="1"/>
          </p:nvPr>
        </p:nvSpPr>
        <p:spPr>
          <a:xfrm>
            <a:off x="1033409" y="1938641"/>
            <a:ext cx="10515600" cy="4351338"/>
          </a:xfrm>
        </p:spPr>
        <p:txBody>
          <a:bodyPr>
            <a:normAutofit/>
          </a:bodyPr>
          <a:lstStyle/>
          <a:p>
            <a:pPr>
              <a:buFont typeface="Wingdings" panose="05000000000000000000" pitchFamily="2" charset="2"/>
              <a:buChar char="§"/>
            </a:pPr>
            <a:r>
              <a:rPr lang="en-IN" sz="3200" dirty="0"/>
              <a:t>Linked Lists</a:t>
            </a:r>
          </a:p>
          <a:p>
            <a:pPr marL="0" indent="0">
              <a:buNone/>
            </a:pPr>
            <a:r>
              <a:rPr lang="en-US" sz="2400" dirty="0"/>
              <a:t>A linked list is a linear data structure, in which the elements are not stored at contiguous memory locations. The elements in a linked list are linked using pointers.</a:t>
            </a:r>
            <a:endParaRPr lang="en-IN" sz="2400" dirty="0"/>
          </a:p>
          <a:p>
            <a:pPr marL="0" indent="0">
              <a:buNone/>
            </a:pPr>
            <a:endParaRPr lang="en-IN" sz="3600"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pic>
        <p:nvPicPr>
          <p:cNvPr id="2052" name="Picture 4">
            <a:extLst>
              <a:ext uri="{FF2B5EF4-FFF2-40B4-BE49-F238E27FC236}">
                <a16:creationId xmlns:a16="http://schemas.microsoft.com/office/drawing/2014/main" id="{E024E8CA-4AC8-4882-A70A-3EBAF02ED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4058" y="3580249"/>
            <a:ext cx="4109261" cy="2709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06644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1532</TotalTime>
  <Words>4037</Words>
  <Application>Microsoft Office PowerPoint</Application>
  <PresentationFormat>Widescreen</PresentationFormat>
  <Paragraphs>400</Paragraphs>
  <Slides>80</Slides>
  <Notes>0</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80</vt:i4>
      </vt:variant>
    </vt:vector>
  </HeadingPairs>
  <TitlesOfParts>
    <vt:vector size="100" baseType="lpstr">
      <vt:lpstr>Arial</vt:lpstr>
      <vt:lpstr>Arial</vt:lpstr>
      <vt:lpstr>Arial Unicode MS</vt:lpstr>
      <vt:lpstr>Calibri</vt:lpstr>
      <vt:lpstr>Calibri Light</vt:lpstr>
      <vt:lpstr>Candara Light</vt:lpstr>
      <vt:lpstr>Consolas</vt:lpstr>
      <vt:lpstr>Eras Medium ITC</vt:lpstr>
      <vt:lpstr>Felix Titling</vt:lpstr>
      <vt:lpstr>Helvetica Neue</vt:lpstr>
      <vt:lpstr>inherit</vt:lpstr>
      <vt:lpstr>Open Sans</vt:lpstr>
      <vt:lpstr>proxima_novaregular</vt:lpstr>
      <vt:lpstr>raleway</vt:lpstr>
      <vt:lpstr>urw-din</vt:lpstr>
      <vt:lpstr>var(--font-din)</vt:lpstr>
      <vt:lpstr>verdana</vt:lpstr>
      <vt:lpstr>Whitney</vt:lpstr>
      <vt:lpstr>Wingdings</vt:lpstr>
      <vt:lpstr>Office Theme</vt:lpstr>
      <vt:lpstr>Indian Society for Technical Education</vt:lpstr>
      <vt:lpstr>HORIZON’21 | ISTE-VIT</vt:lpstr>
      <vt:lpstr>What will you learn during workshop?</vt:lpstr>
      <vt:lpstr>What will you learn during workshop?</vt:lpstr>
      <vt:lpstr>What is Data Structures?</vt:lpstr>
      <vt:lpstr>SOME BASIC CONCEPTS</vt:lpstr>
      <vt:lpstr>SOME BASIC CONCEPTS</vt:lpstr>
      <vt:lpstr>Let’s start with some basic Data structures!</vt:lpstr>
      <vt:lpstr>Basic Data Structures</vt:lpstr>
      <vt:lpstr>STACKS</vt:lpstr>
      <vt:lpstr>What is a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QUEUES</vt:lpstr>
      <vt:lpstr>PowerPoint Presentation</vt:lpstr>
      <vt:lpstr>PowerPoint Presentation</vt:lpstr>
      <vt:lpstr>PowerPoint Presentation</vt:lpstr>
      <vt:lpstr>PowerPoint Presentation</vt:lpstr>
      <vt:lpstr>Working of the functions of Queue</vt:lpstr>
      <vt:lpstr>PowerPoint Presentation</vt:lpstr>
      <vt:lpstr>PowerPoint Presentation</vt:lpstr>
      <vt:lpstr>PowerPoint Presentation</vt:lpstr>
      <vt:lpstr>PowerPoint Presentation</vt:lpstr>
      <vt:lpstr>PowerPoint Presentation</vt:lpstr>
      <vt:lpstr>TREES</vt:lpstr>
      <vt:lpstr>What are TREES?</vt:lpstr>
      <vt:lpstr>Terms used in Trees</vt:lpstr>
      <vt:lpstr>Trees</vt:lpstr>
      <vt:lpstr>Non-Binary Trees</vt:lpstr>
      <vt:lpstr>Binary Trees</vt:lpstr>
      <vt:lpstr>Full Binary Tree</vt:lpstr>
      <vt:lpstr>Perfect Binary Tree</vt:lpstr>
      <vt:lpstr>Complete Binary Tree</vt:lpstr>
      <vt:lpstr>Degenerate Binary Tree</vt:lpstr>
      <vt:lpstr>Binary Search Tree</vt:lpstr>
      <vt:lpstr>Benefits of using a Binary Tree</vt:lpstr>
      <vt:lpstr> </vt:lpstr>
      <vt:lpstr>Hash Table</vt:lpstr>
      <vt:lpstr>Hashing</vt:lpstr>
      <vt:lpstr>Advantages of Hashing</vt:lpstr>
      <vt:lpstr>What is collision?</vt:lpstr>
      <vt:lpstr>Linear Probing</vt:lpstr>
      <vt:lpstr>Linear Probing using Linked List</vt:lpstr>
      <vt:lpstr>Searching Algorithms</vt:lpstr>
      <vt:lpstr>Why is searching needed?</vt:lpstr>
      <vt:lpstr>Why to use Binary Search Trees?</vt:lpstr>
      <vt:lpstr>Depth First Search</vt:lpstr>
      <vt:lpstr>Depth First Search</vt:lpstr>
      <vt:lpstr>Breadth First search</vt:lpstr>
      <vt:lpstr>Breadth First search</vt:lpstr>
      <vt:lpstr>Dynamic Programming</vt:lpstr>
      <vt:lpstr>Dynamic Programming</vt:lpstr>
      <vt:lpstr>Fibonacci Series</vt:lpstr>
      <vt:lpstr>Fibonacci Series</vt:lpstr>
      <vt:lpstr>Fibonacci Series</vt:lpstr>
      <vt:lpstr>Catalan Number</vt:lpstr>
      <vt:lpstr>Catalan Numbers</vt:lpstr>
      <vt:lpstr>Catalan Number</vt:lpstr>
      <vt:lpstr>Catalan Number</vt:lpstr>
      <vt:lpstr>Catalan Number</vt:lpstr>
      <vt:lpstr>PowerPoint Presentation</vt:lpstr>
      <vt:lpstr>PowerPoint Presentation</vt:lpstr>
      <vt:lpstr>PowerPoint Presentation</vt:lpstr>
      <vt:lpstr>PowerPoint Presentation</vt:lpstr>
      <vt:lpstr>Longest Common Substring</vt:lpstr>
      <vt:lpstr>Longest Common Substring</vt:lpstr>
      <vt:lpstr>Longest Common Substring</vt:lpstr>
      <vt:lpstr>Longest Common Substring</vt:lpstr>
      <vt:lpstr>Longest Common Substring</vt:lpstr>
      <vt:lpstr>Let’s summarise!</vt:lpstr>
      <vt:lpstr>Social Media Handles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Indian Society for Technical Education</dc:title>
  <dc:creator>SHREYAN SANYAL 20BCE0852</dc:creator>
  <cp:lastModifiedBy>Tirth Patel</cp:lastModifiedBy>
  <cp:revision>126</cp:revision>
  <dcterms:created xsi:type="dcterms:W3CDTF">2021-03-14T13:55:07Z</dcterms:created>
  <dcterms:modified xsi:type="dcterms:W3CDTF">2021-03-20T11:08:34Z</dcterms:modified>
</cp:coreProperties>
</file>